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IBM Plex Sans"/>
      <p:regular r:id="rId49"/>
      <p:bold r:id="rId50"/>
      <p:italic r:id="rId51"/>
      <p:boldItalic r:id="rId52"/>
    </p:embeddedFont>
    <p:embeddedFont>
      <p:font typeface="IBM Plex Sans Light"/>
      <p:regular r:id="rId53"/>
      <p:bold r:id="rId54"/>
      <p:italic r:id="rId55"/>
      <p:boldItalic r:id="rId56"/>
    </p:embeddedFont>
    <p:embeddedFont>
      <p:font typeface="Roboto"/>
      <p:regular r:id="rId57"/>
      <p:bold r:id="rId58"/>
      <p:italic r:id="rId59"/>
      <p:boldItalic r:id="rId60"/>
    </p:embeddedFont>
    <p:embeddedFont>
      <p:font typeface="IBM Plex Sans Medium"/>
      <p:regular r:id="rId61"/>
      <p:bold r:id="rId62"/>
      <p:italic r:id="rId63"/>
      <p:boldItalic r:id="rId64"/>
    </p:embeddedFont>
    <p:embeddedFont>
      <p:font typeface="IBM Plex Sans ExtraLight"/>
      <p:regular r:id="rId65"/>
      <p:bold r:id="rId66"/>
      <p:italic r:id="rId67"/>
      <p:boldItalic r:id="rId68"/>
    </p:embeddedFont>
    <p:embeddedFont>
      <p:font typeface="IBM Plex Sans SemiBold"/>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4EAD9E-25BC-480E-9A03-17090BD1027C}">
  <a:tblStyle styleId="{4A4EAD9E-25BC-480E-9A03-17090BD102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8056607-E1B3-4662-B04E-1601F4E54DD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IBMPlex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IBMPlexSansSemiBold-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IBMPlexSansSemiBold-italic.fntdata"/><Relationship Id="rId70" Type="http://schemas.openxmlformats.org/officeDocument/2006/relationships/font" Target="fonts/IBMPlexSansSemiBo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SansMedium-bold.fntdata"/><Relationship Id="rId61" Type="http://schemas.openxmlformats.org/officeDocument/2006/relationships/font" Target="fonts/IBMPlexSansMedium-regular.fntdata"/><Relationship Id="rId20" Type="http://schemas.openxmlformats.org/officeDocument/2006/relationships/slide" Target="slides/slide15.xml"/><Relationship Id="rId64" Type="http://schemas.openxmlformats.org/officeDocument/2006/relationships/font" Target="fonts/IBMPlexSansMedium-boldItalic.fntdata"/><Relationship Id="rId63" Type="http://schemas.openxmlformats.org/officeDocument/2006/relationships/font" Target="fonts/IBMPlexSansMedium-italic.fntdata"/><Relationship Id="rId22" Type="http://schemas.openxmlformats.org/officeDocument/2006/relationships/slide" Target="slides/slide17.xml"/><Relationship Id="rId66" Type="http://schemas.openxmlformats.org/officeDocument/2006/relationships/font" Target="fonts/IBMPlexSansExtraLight-bold.fntdata"/><Relationship Id="rId21" Type="http://schemas.openxmlformats.org/officeDocument/2006/relationships/slide" Target="slides/slide16.xml"/><Relationship Id="rId65" Type="http://schemas.openxmlformats.org/officeDocument/2006/relationships/font" Target="fonts/IBMPlexSansExtraLight-regular.fntdata"/><Relationship Id="rId24" Type="http://schemas.openxmlformats.org/officeDocument/2006/relationships/slide" Target="slides/slide19.xml"/><Relationship Id="rId68" Type="http://schemas.openxmlformats.org/officeDocument/2006/relationships/font" Target="fonts/IBMPlexSansExtraLight-boldItalic.fntdata"/><Relationship Id="rId23" Type="http://schemas.openxmlformats.org/officeDocument/2006/relationships/slide" Target="slides/slide18.xml"/><Relationship Id="rId67" Type="http://schemas.openxmlformats.org/officeDocument/2006/relationships/font" Target="fonts/IBMPlexSansExtraLight-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BMPlexSansSemiBo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BMPlexSans-italic.fntdata"/><Relationship Id="rId50" Type="http://schemas.openxmlformats.org/officeDocument/2006/relationships/font" Target="fonts/IBMPlexSans-bold.fntdata"/><Relationship Id="rId53" Type="http://schemas.openxmlformats.org/officeDocument/2006/relationships/font" Target="fonts/IBMPlexSansLight-regular.fntdata"/><Relationship Id="rId52" Type="http://schemas.openxmlformats.org/officeDocument/2006/relationships/font" Target="fonts/IBMPlexSans-boldItalic.fntdata"/><Relationship Id="rId11" Type="http://schemas.openxmlformats.org/officeDocument/2006/relationships/slide" Target="slides/slide6.xml"/><Relationship Id="rId55" Type="http://schemas.openxmlformats.org/officeDocument/2006/relationships/font" Target="fonts/IBMPlexSansLight-italic.fntdata"/><Relationship Id="rId10" Type="http://schemas.openxmlformats.org/officeDocument/2006/relationships/slide" Target="slides/slide5.xml"/><Relationship Id="rId54" Type="http://schemas.openxmlformats.org/officeDocument/2006/relationships/font" Target="fonts/IBMPlexSansLight-bold.fntdata"/><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IBMPlexSansLight-boldItalic.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38c3b0e0c3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 name="Google Shape;44;g38c3b0e0c3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0755cc383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50755cc383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de">
                <a:solidFill>
                  <a:schemeClr val="dk1"/>
                </a:solidFill>
                <a:latin typeface="IBM Plex Sans"/>
                <a:ea typeface="IBM Plex Sans"/>
                <a:cs typeface="IBM Plex Sans"/>
                <a:sym typeface="IBM Plex Sans"/>
              </a:rPr>
              <a:t>Um eine Zusammenarbeit zu bewerten, ist es wichtig, sich regelmäßig die Kennzahlen anzuschauen.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SzPts val="1100"/>
              <a:buNone/>
            </a:pPr>
            <a:r>
              <a:rPr lang="de">
                <a:solidFill>
                  <a:schemeClr val="dk1"/>
                </a:solidFill>
                <a:latin typeface="IBM Plex Sans"/>
                <a:ea typeface="IBM Plex Sans"/>
                <a:cs typeface="IBM Plex Sans"/>
                <a:sym typeface="IBM Plex Sans"/>
              </a:rPr>
              <a:t>Hier empfehlen wir sich noch einmal selber zu Fragen: </a:t>
            </a:r>
            <a:endParaRPr>
              <a:solidFill>
                <a:schemeClr val="dk1"/>
              </a:solidFill>
              <a:latin typeface="IBM Plex Sans"/>
              <a:ea typeface="IBM Plex Sans"/>
              <a:cs typeface="IBM Plex Sans"/>
              <a:sym typeface="IBM Plex Sans"/>
            </a:endParaRPr>
          </a:p>
          <a:p>
            <a:pPr indent="-298450" lvl="0" marL="457200" rtl="0" algn="l">
              <a:spcBef>
                <a:spcPts val="0"/>
              </a:spcBef>
              <a:spcAft>
                <a:spcPts val="0"/>
              </a:spcAft>
              <a:buClr>
                <a:schemeClr val="dk1"/>
              </a:buClr>
              <a:buSzPts val="1100"/>
              <a:buFont typeface="IBM Plex Sans"/>
              <a:buAutoNum type="arabicPeriod"/>
            </a:pPr>
            <a:r>
              <a:rPr lang="de">
                <a:solidFill>
                  <a:schemeClr val="dk1"/>
                </a:solidFill>
                <a:latin typeface="IBM Plex Sans"/>
                <a:ea typeface="IBM Plex Sans"/>
                <a:cs typeface="IBM Plex Sans"/>
                <a:sym typeface="IBM Plex Sans"/>
              </a:rPr>
              <a:t>Was ist mein Ziel? </a:t>
            </a:r>
            <a:endParaRPr>
              <a:solidFill>
                <a:schemeClr val="dk1"/>
              </a:solidFill>
              <a:latin typeface="IBM Plex Sans"/>
              <a:ea typeface="IBM Plex Sans"/>
              <a:cs typeface="IBM Plex Sans"/>
              <a:sym typeface="IBM Plex Sans"/>
            </a:endParaRPr>
          </a:p>
          <a:p>
            <a:pPr indent="-298450" lvl="0" marL="457200" rtl="0" algn="l">
              <a:spcBef>
                <a:spcPts val="0"/>
              </a:spcBef>
              <a:spcAft>
                <a:spcPts val="0"/>
              </a:spcAft>
              <a:buClr>
                <a:schemeClr val="dk1"/>
              </a:buClr>
              <a:buSzPts val="1100"/>
              <a:buFont typeface="IBM Plex Sans"/>
              <a:buAutoNum type="arabicPeriod"/>
            </a:pPr>
            <a:r>
              <a:rPr lang="de">
                <a:solidFill>
                  <a:schemeClr val="dk1"/>
                </a:solidFill>
                <a:latin typeface="IBM Plex Sans"/>
                <a:ea typeface="IBM Plex Sans"/>
                <a:cs typeface="IBM Plex Sans"/>
                <a:sym typeface="IBM Plex Sans"/>
              </a:rPr>
              <a:t>Wie erreiche ich dieses Ziel? </a:t>
            </a:r>
            <a:endParaRPr>
              <a:solidFill>
                <a:schemeClr val="dk1"/>
              </a:solidFill>
              <a:latin typeface="IBM Plex Sans"/>
              <a:ea typeface="IBM Plex Sans"/>
              <a:cs typeface="IBM Plex Sans"/>
              <a:sym typeface="IBM Plex Sans"/>
            </a:endParaRPr>
          </a:p>
          <a:p>
            <a:pPr indent="-298450" lvl="0" marL="457200" rtl="0" algn="l">
              <a:spcBef>
                <a:spcPts val="0"/>
              </a:spcBef>
              <a:spcAft>
                <a:spcPts val="0"/>
              </a:spcAft>
              <a:buClr>
                <a:schemeClr val="dk1"/>
              </a:buClr>
              <a:buSzPts val="1100"/>
              <a:buFont typeface="IBM Plex Sans"/>
              <a:buAutoNum type="arabicPeriod"/>
            </a:pPr>
            <a:r>
              <a:rPr lang="de">
                <a:solidFill>
                  <a:schemeClr val="dk1"/>
                </a:solidFill>
                <a:latin typeface="IBM Plex Sans"/>
                <a:ea typeface="IBM Plex Sans"/>
                <a:cs typeface="IBM Plex Sans"/>
                <a:sym typeface="IBM Plex Sans"/>
              </a:rPr>
              <a:t>Wie sind die Umstände (Markt/Branchensituation, Saisonalität …)?</a:t>
            </a:r>
            <a:endParaRPr>
              <a:solidFill>
                <a:schemeClr val="dk1"/>
              </a:solidFill>
              <a:latin typeface="IBM Plex Sans"/>
              <a:ea typeface="IBM Plex Sans"/>
              <a:cs typeface="IBM Plex Sans"/>
              <a:sym typeface="IBM Plex Sans"/>
            </a:endParaRPr>
          </a:p>
          <a:p>
            <a:pPr indent="-298450" lvl="0" marL="457200" rtl="0" algn="l">
              <a:spcBef>
                <a:spcPts val="0"/>
              </a:spcBef>
              <a:spcAft>
                <a:spcPts val="0"/>
              </a:spcAft>
              <a:buClr>
                <a:schemeClr val="dk1"/>
              </a:buClr>
              <a:buSzPts val="1100"/>
              <a:buFont typeface="IBM Plex Sans"/>
              <a:buAutoNum type="arabicPeriod"/>
            </a:pPr>
            <a:r>
              <a:rPr lang="de">
                <a:solidFill>
                  <a:schemeClr val="dk1"/>
                </a:solidFill>
                <a:latin typeface="IBM Plex Sans"/>
                <a:ea typeface="IBM Plex Sans"/>
                <a:cs typeface="IBM Plex Sans"/>
                <a:sym typeface="IBM Plex Sans"/>
              </a:rPr>
              <a:t>In welcher Zeitraum erreiche ich meine Ziele?</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a:solidFill>
                <a:schemeClr val="dk1"/>
              </a:solidFill>
              <a:latin typeface="IBM Plex Sans"/>
              <a:ea typeface="IBM Plex Sans"/>
              <a:cs typeface="IBM Plex Sans"/>
              <a:sym typeface="IBM Plex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1f359f0f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1f359f0f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8c3b0e0c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8c3b0e0c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8a4328620_0_10:notes"/>
          <p:cNvSpPr txBox="1"/>
          <p:nvPr>
            <p:ph idx="1" type="body"/>
          </p:nvPr>
        </p:nvSpPr>
        <p:spPr>
          <a:xfrm>
            <a:off x="686125" y="4400337"/>
            <a:ext cx="5485800" cy="3600600"/>
          </a:xfrm>
          <a:prstGeom prst="rect">
            <a:avLst/>
          </a:prstGeom>
          <a:noFill/>
          <a:ln>
            <a:noFill/>
          </a:ln>
        </p:spPr>
        <p:txBody>
          <a:bodyPr anchorCtr="0" anchor="t" bIns="46025" lIns="92075" spcFirstLastPara="1" rIns="92075" wrap="square" tIns="46025">
            <a:noAutofit/>
          </a:bodyPr>
          <a:lstStyle/>
          <a:p>
            <a:pPr indent="0" lvl="0" marL="0" rtl="0" algn="l">
              <a:lnSpc>
                <a:spcPct val="100000"/>
              </a:lnSpc>
              <a:spcBef>
                <a:spcPts val="0"/>
              </a:spcBef>
              <a:spcAft>
                <a:spcPts val="0"/>
              </a:spcAft>
              <a:buSzPts val="1400"/>
              <a:buNone/>
            </a:pPr>
            <a:r>
              <a:t/>
            </a:r>
            <a:endParaRPr/>
          </a:p>
        </p:txBody>
      </p:sp>
      <p:sp>
        <p:nvSpPr>
          <p:cNvPr id="164" name="Google Shape;164;g2b8a4328620_0_10:notes"/>
          <p:cNvSpPr/>
          <p:nvPr>
            <p:ph idx="2" type="sldImg"/>
          </p:nvPr>
        </p:nvSpPr>
        <p:spPr>
          <a:xfrm>
            <a:off x="426314" y="1143184"/>
            <a:ext cx="6005100" cy="3084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28dbbcb69_0_0:notes"/>
          <p:cNvSpPr txBox="1"/>
          <p:nvPr>
            <p:ph idx="1" type="body"/>
          </p:nvPr>
        </p:nvSpPr>
        <p:spPr>
          <a:xfrm>
            <a:off x="686125" y="4400337"/>
            <a:ext cx="5485800" cy="3600600"/>
          </a:xfrm>
          <a:prstGeom prst="rect">
            <a:avLst/>
          </a:prstGeom>
          <a:noFill/>
          <a:ln>
            <a:noFill/>
          </a:ln>
        </p:spPr>
        <p:txBody>
          <a:bodyPr anchorCtr="0" anchor="t" bIns="46025" lIns="92075" spcFirstLastPara="1" rIns="92075" wrap="square" tIns="46025">
            <a:noAutofit/>
          </a:bodyPr>
          <a:lstStyle/>
          <a:p>
            <a:pPr indent="0" lvl="0" marL="0" rtl="0" algn="l">
              <a:lnSpc>
                <a:spcPct val="100000"/>
              </a:lnSpc>
              <a:spcBef>
                <a:spcPts val="0"/>
              </a:spcBef>
              <a:spcAft>
                <a:spcPts val="0"/>
              </a:spcAft>
              <a:buSzPts val="1400"/>
              <a:buNone/>
            </a:pPr>
            <a:r>
              <a:rPr lang="de"/>
              <a:t>Unser Produkt verwendet automatisch eine Kombination aus aktiven und passiven Kanälen. Meistens wird eine Kombination aus beiden benötigt, um die jobspezifische Zielgruppe effektiv zu erreichen. </a:t>
            </a:r>
            <a:endParaRPr/>
          </a:p>
        </p:txBody>
      </p:sp>
      <p:sp>
        <p:nvSpPr>
          <p:cNvPr id="172" name="Google Shape;172;g2528dbbcb69_0_0:notes"/>
          <p:cNvSpPr/>
          <p:nvPr>
            <p:ph idx="2" type="sldImg"/>
          </p:nvPr>
        </p:nvSpPr>
        <p:spPr>
          <a:xfrm>
            <a:off x="426314" y="1143184"/>
            <a:ext cx="6005100" cy="3084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332fe97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332fe97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Die Vorqualifizierung durch Auswahlfragen ist ein essenzieller Schritt, um die Erwartungen zwischen </a:t>
            </a:r>
            <a:r>
              <a:rPr lang="de"/>
              <a:t>dem Kandidat und dem Arbeitgeber zu matchen. </a:t>
            </a:r>
            <a:endParaRPr/>
          </a:p>
          <a:p>
            <a:pPr indent="0" lvl="0" marL="0" rtl="0" algn="l">
              <a:spcBef>
                <a:spcPts val="0"/>
              </a:spcBef>
              <a:spcAft>
                <a:spcPts val="0"/>
              </a:spcAft>
              <a:buNone/>
            </a:pPr>
            <a:r>
              <a:rPr lang="de"/>
              <a:t>Hier ist die Empfehlung, die relevanten Daten in ca. 5 Auswahlfragen zu erfragen. Gerne lassen wir unsere Expertise mit einfließen und unterstützen bei der Erstellung &amp; Verfeinerung der Auswahlfragen.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e41cdabb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e41cdabb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solidFill>
                  <a:schemeClr val="dk1"/>
                </a:solidFill>
              </a:rPr>
              <a:t>Die Vorqualifizierung durch Auswahlfragen ist ein essenzieller Schritt, um die Erwartungen zwischen dem Kandidat und dem Arbeitgeber zu matchen.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8a4328620_0_1032:notes"/>
          <p:cNvSpPr txBox="1"/>
          <p:nvPr>
            <p:ph idx="1" type="body"/>
          </p:nvPr>
        </p:nvSpPr>
        <p:spPr>
          <a:xfrm>
            <a:off x="686125" y="4400337"/>
            <a:ext cx="5485800" cy="3600600"/>
          </a:xfrm>
          <a:prstGeom prst="rect">
            <a:avLst/>
          </a:prstGeom>
          <a:noFill/>
          <a:ln>
            <a:noFill/>
          </a:ln>
        </p:spPr>
        <p:txBody>
          <a:bodyPr anchorCtr="0" anchor="t" bIns="46025" lIns="92075" spcFirstLastPara="1" rIns="92075" wrap="square" tIns="46025">
            <a:noAutofit/>
          </a:bodyPr>
          <a:lstStyle/>
          <a:p>
            <a:pPr indent="0" lvl="0" marL="0" rtl="0" algn="l">
              <a:lnSpc>
                <a:spcPct val="100000"/>
              </a:lnSpc>
              <a:spcBef>
                <a:spcPts val="0"/>
              </a:spcBef>
              <a:spcAft>
                <a:spcPts val="0"/>
              </a:spcAft>
              <a:buSzPts val="1400"/>
              <a:buNone/>
            </a:pPr>
            <a:r>
              <a:t/>
            </a:r>
            <a:endParaRPr/>
          </a:p>
        </p:txBody>
      </p:sp>
      <p:sp>
        <p:nvSpPr>
          <p:cNvPr id="261" name="Google Shape;261;g2b8a4328620_0_1032:notes"/>
          <p:cNvSpPr/>
          <p:nvPr>
            <p:ph idx="2" type="sldImg"/>
          </p:nvPr>
        </p:nvSpPr>
        <p:spPr>
          <a:xfrm>
            <a:off x="426314" y="1143184"/>
            <a:ext cx="6005100" cy="3084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8a4328620_0_3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b8a4328620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
                <a:latin typeface="IBM Plex Sans"/>
                <a:ea typeface="IBM Plex Sans"/>
                <a:cs typeface="IBM Plex Sans"/>
                <a:sym typeface="IBM Plex Sans"/>
              </a:rPr>
              <a:t>Um eine Zusammenarbeit zu bewerten, ist es wichtig, sich regelmäßig die Kennzahlen anzuschauen. </a:t>
            </a:r>
            <a:endParaRPr>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de">
                <a:latin typeface="IBM Plex Sans"/>
                <a:ea typeface="IBM Plex Sans"/>
                <a:cs typeface="IBM Plex Sans"/>
                <a:sym typeface="IBM Plex Sans"/>
              </a:rPr>
              <a:t>Hier empfehlen wir sich noch einmal selber zu fragen: </a:t>
            </a:r>
            <a:endParaRPr>
              <a:latin typeface="IBM Plex Sans"/>
              <a:ea typeface="IBM Plex Sans"/>
              <a:cs typeface="IBM Plex Sans"/>
              <a:sym typeface="IBM Plex Sans"/>
            </a:endParaRPr>
          </a:p>
          <a:p>
            <a:pPr indent="-298450" lvl="0" marL="457200" rtl="0" algn="l">
              <a:lnSpc>
                <a:spcPct val="100000"/>
              </a:lnSpc>
              <a:spcBef>
                <a:spcPts val="0"/>
              </a:spcBef>
              <a:spcAft>
                <a:spcPts val="0"/>
              </a:spcAft>
              <a:buSzPts val="1100"/>
              <a:buFont typeface="IBM Plex Sans"/>
              <a:buAutoNum type="arabicPeriod"/>
            </a:pPr>
            <a:r>
              <a:rPr lang="de">
                <a:latin typeface="IBM Plex Sans"/>
                <a:ea typeface="IBM Plex Sans"/>
                <a:cs typeface="IBM Plex Sans"/>
                <a:sym typeface="IBM Plex Sans"/>
              </a:rPr>
              <a:t>Was ist mein Ziel? </a:t>
            </a:r>
            <a:endParaRPr>
              <a:latin typeface="IBM Plex Sans"/>
              <a:ea typeface="IBM Plex Sans"/>
              <a:cs typeface="IBM Plex Sans"/>
              <a:sym typeface="IBM Plex Sans"/>
            </a:endParaRPr>
          </a:p>
          <a:p>
            <a:pPr indent="-298450" lvl="0" marL="457200" rtl="0" algn="l">
              <a:lnSpc>
                <a:spcPct val="100000"/>
              </a:lnSpc>
              <a:spcBef>
                <a:spcPts val="0"/>
              </a:spcBef>
              <a:spcAft>
                <a:spcPts val="0"/>
              </a:spcAft>
              <a:buSzPts val="1100"/>
              <a:buFont typeface="IBM Plex Sans"/>
              <a:buAutoNum type="arabicPeriod"/>
            </a:pPr>
            <a:r>
              <a:rPr lang="de">
                <a:latin typeface="IBM Plex Sans"/>
                <a:ea typeface="IBM Plex Sans"/>
                <a:cs typeface="IBM Plex Sans"/>
                <a:sym typeface="IBM Plex Sans"/>
              </a:rPr>
              <a:t>Wie erreiche ich dieses Ziel? </a:t>
            </a:r>
            <a:endParaRPr>
              <a:latin typeface="IBM Plex Sans"/>
              <a:ea typeface="IBM Plex Sans"/>
              <a:cs typeface="IBM Plex Sans"/>
              <a:sym typeface="IBM Plex Sans"/>
            </a:endParaRPr>
          </a:p>
          <a:p>
            <a:pPr indent="-298450" lvl="0" marL="457200" rtl="0" algn="l">
              <a:lnSpc>
                <a:spcPct val="100000"/>
              </a:lnSpc>
              <a:spcBef>
                <a:spcPts val="0"/>
              </a:spcBef>
              <a:spcAft>
                <a:spcPts val="0"/>
              </a:spcAft>
              <a:buSzPts val="1100"/>
              <a:buFont typeface="IBM Plex Sans"/>
              <a:buAutoNum type="arabicPeriod"/>
            </a:pPr>
            <a:r>
              <a:rPr lang="de">
                <a:latin typeface="IBM Plex Sans"/>
                <a:ea typeface="IBM Plex Sans"/>
                <a:cs typeface="IBM Plex Sans"/>
                <a:sym typeface="IBM Plex Sans"/>
              </a:rPr>
              <a:t>Wie sind die Umstände (Markt/Branchensituation, Saisonalität …)?</a:t>
            </a:r>
            <a:endParaRPr>
              <a:latin typeface="IBM Plex Sans"/>
              <a:ea typeface="IBM Plex Sans"/>
              <a:cs typeface="IBM Plex Sans"/>
              <a:sym typeface="IBM Plex Sans"/>
            </a:endParaRPr>
          </a:p>
          <a:p>
            <a:pPr indent="-298450" lvl="0" marL="457200" rtl="0" algn="l">
              <a:lnSpc>
                <a:spcPct val="100000"/>
              </a:lnSpc>
              <a:spcBef>
                <a:spcPts val="0"/>
              </a:spcBef>
              <a:spcAft>
                <a:spcPts val="0"/>
              </a:spcAft>
              <a:buSzPts val="1100"/>
              <a:buFont typeface="IBM Plex Sans"/>
              <a:buAutoNum type="arabicPeriod"/>
            </a:pPr>
            <a:r>
              <a:rPr lang="de">
                <a:latin typeface="IBM Plex Sans"/>
                <a:ea typeface="IBM Plex Sans"/>
                <a:cs typeface="IBM Plex Sans"/>
                <a:sym typeface="IBM Plex Sans"/>
              </a:rPr>
              <a:t>In welcher Zeitraum erreiche ich meine Ziele?</a:t>
            </a:r>
            <a:endParaRPr>
              <a:latin typeface="IBM Plex Sans"/>
              <a:ea typeface="IBM Plex Sans"/>
              <a:cs typeface="IBM Plex Sans"/>
              <a:sym typeface="IBM Plex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8c3b0e0c32_0_72:notes"/>
          <p:cNvSpPr txBox="1"/>
          <p:nvPr>
            <p:ph idx="1" type="body"/>
          </p:nvPr>
        </p:nvSpPr>
        <p:spPr>
          <a:xfrm>
            <a:off x="686125" y="4400337"/>
            <a:ext cx="5485800" cy="3600600"/>
          </a:xfrm>
          <a:prstGeom prst="rect">
            <a:avLst/>
          </a:prstGeom>
          <a:noFill/>
          <a:ln>
            <a:noFill/>
          </a:ln>
        </p:spPr>
        <p:txBody>
          <a:bodyPr anchorCtr="0" anchor="t" bIns="46025" lIns="92075" spcFirstLastPara="1" rIns="92075" wrap="square" tIns="46025">
            <a:noAutofit/>
          </a:bodyPr>
          <a:lstStyle/>
          <a:p>
            <a:pPr indent="0" lvl="0" marL="0" rtl="0" algn="l">
              <a:lnSpc>
                <a:spcPct val="100000"/>
              </a:lnSpc>
              <a:spcBef>
                <a:spcPts val="0"/>
              </a:spcBef>
              <a:spcAft>
                <a:spcPts val="0"/>
              </a:spcAft>
              <a:buSzPts val="1400"/>
              <a:buNone/>
            </a:pPr>
            <a:r>
              <a:t/>
            </a:r>
            <a:endParaRPr/>
          </a:p>
        </p:txBody>
      </p:sp>
      <p:sp>
        <p:nvSpPr>
          <p:cNvPr id="296" name="Google Shape;296;g38c3b0e0c32_0_72:notes"/>
          <p:cNvSpPr/>
          <p:nvPr>
            <p:ph idx="2" type="sldImg"/>
          </p:nvPr>
        </p:nvSpPr>
        <p:spPr>
          <a:xfrm>
            <a:off x="426314" y="1143184"/>
            <a:ext cx="6005100" cy="3084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84d721ca6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384d721ca6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8a4328620_0_929:notes"/>
          <p:cNvSpPr txBox="1"/>
          <p:nvPr>
            <p:ph idx="1" type="body"/>
          </p:nvPr>
        </p:nvSpPr>
        <p:spPr>
          <a:xfrm>
            <a:off x="686125" y="4400337"/>
            <a:ext cx="5485800" cy="3600600"/>
          </a:xfrm>
          <a:prstGeom prst="rect">
            <a:avLst/>
          </a:prstGeom>
          <a:noFill/>
          <a:ln>
            <a:noFill/>
          </a:ln>
        </p:spPr>
        <p:txBody>
          <a:bodyPr anchorCtr="0" anchor="t" bIns="46025" lIns="92075" spcFirstLastPara="1" rIns="92075" wrap="square" tIns="46025">
            <a:noAutofit/>
          </a:bodyPr>
          <a:lstStyle/>
          <a:p>
            <a:pPr indent="0" lvl="0" marL="0" rtl="0" algn="l">
              <a:lnSpc>
                <a:spcPct val="100000"/>
              </a:lnSpc>
              <a:spcBef>
                <a:spcPts val="0"/>
              </a:spcBef>
              <a:spcAft>
                <a:spcPts val="0"/>
              </a:spcAft>
              <a:buSzPts val="1400"/>
              <a:buNone/>
            </a:pPr>
            <a:r>
              <a:t/>
            </a:r>
            <a:endParaRPr/>
          </a:p>
        </p:txBody>
      </p:sp>
      <p:sp>
        <p:nvSpPr>
          <p:cNvPr id="304" name="Google Shape;304;g2b8a4328620_0_929:notes"/>
          <p:cNvSpPr/>
          <p:nvPr>
            <p:ph idx="2" type="sldImg"/>
          </p:nvPr>
        </p:nvSpPr>
        <p:spPr>
          <a:xfrm>
            <a:off x="426314" y="1143184"/>
            <a:ext cx="6005100" cy="3084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8a4328620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b8a4328620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235efd8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5235efd8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solidFill>
                  <a:schemeClr val="dk1"/>
                </a:solidFill>
              </a:rPr>
              <a:t>Über das Master_Sheet ausfüllbar. </a:t>
            </a:r>
            <a:endParaRPr>
              <a:solidFill>
                <a:schemeClr val="dk1"/>
              </a:solidFill>
            </a:endParaRPr>
          </a:p>
          <a:p>
            <a:pPr indent="0" lvl="0" marL="0" rtl="0" algn="l">
              <a:spcBef>
                <a:spcPts val="0"/>
              </a:spcBef>
              <a:spcAft>
                <a:spcPts val="0"/>
              </a:spcAft>
              <a:buClr>
                <a:schemeClr val="dk1"/>
              </a:buClr>
              <a:buSzPts val="1100"/>
              <a:buFont typeface="Arial"/>
              <a:buNone/>
            </a:pPr>
            <a:r>
              <a:rPr lang="de">
                <a:solidFill>
                  <a:schemeClr val="dk1"/>
                </a:solidFill>
              </a:rPr>
              <a:t>Diese Slide legt den Fokus auf die Einzelbuchungen → Kunde sollte eine Jahresbuchung machen und von mehr Bonusbudget etc. profitieren.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235efd85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5235efd85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solidFill>
                  <a:schemeClr val="dk1"/>
                </a:solidFill>
              </a:rPr>
              <a:t>Über das Master_Sheet ausfüllbar. Diese Slide legt den Fokus auf die Budgetnutzung.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5179dedc9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5179dedc9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solidFill>
                  <a:schemeClr val="dk1"/>
                </a:solidFill>
              </a:rPr>
              <a:t>Über das Master_Sheet ausfüllbar.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8a4328620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b8a4328620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ed03142d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ed03142d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solidFill>
                  <a:schemeClr val="dk1"/>
                </a:solidFill>
              </a:rPr>
              <a:t>Manuell anpassbar. Wachstumsprognose optional basierend auf Buchungsverhalten und Kundensituation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44beaf593_0_176:notes"/>
          <p:cNvSpPr txBox="1"/>
          <p:nvPr>
            <p:ph idx="1" type="body"/>
          </p:nvPr>
        </p:nvSpPr>
        <p:spPr>
          <a:xfrm>
            <a:off x="686125" y="4400337"/>
            <a:ext cx="5485800" cy="3600600"/>
          </a:xfrm>
          <a:prstGeom prst="rect">
            <a:avLst/>
          </a:prstGeom>
          <a:noFill/>
          <a:ln>
            <a:noFill/>
          </a:ln>
        </p:spPr>
        <p:txBody>
          <a:bodyPr anchorCtr="0" anchor="t" bIns="46025" lIns="92075" spcFirstLastPara="1" rIns="92075" wrap="square" tIns="46025">
            <a:noAutofit/>
          </a:bodyPr>
          <a:lstStyle/>
          <a:p>
            <a:pPr indent="0" lvl="0" marL="0" rtl="0" algn="l">
              <a:lnSpc>
                <a:spcPct val="100000"/>
              </a:lnSpc>
              <a:spcBef>
                <a:spcPts val="0"/>
              </a:spcBef>
              <a:spcAft>
                <a:spcPts val="0"/>
              </a:spcAft>
              <a:buSzPts val="1400"/>
              <a:buNone/>
            </a:pPr>
            <a:r>
              <a:t/>
            </a:r>
            <a:endParaRPr/>
          </a:p>
        </p:txBody>
      </p:sp>
      <p:sp>
        <p:nvSpPr>
          <p:cNvPr id="408" name="Google Shape;408;g1e44beaf593_0_176:notes"/>
          <p:cNvSpPr/>
          <p:nvPr>
            <p:ph idx="2" type="sldImg"/>
          </p:nvPr>
        </p:nvSpPr>
        <p:spPr>
          <a:xfrm>
            <a:off x="426314" y="1143184"/>
            <a:ext cx="6005100" cy="3084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44beaf593_0_283:notes"/>
          <p:cNvSpPr txBox="1"/>
          <p:nvPr>
            <p:ph idx="1" type="body"/>
          </p:nvPr>
        </p:nvSpPr>
        <p:spPr>
          <a:xfrm>
            <a:off x="686125" y="4400337"/>
            <a:ext cx="5485800" cy="3600600"/>
          </a:xfrm>
          <a:prstGeom prst="rect">
            <a:avLst/>
          </a:prstGeom>
          <a:noFill/>
          <a:ln>
            <a:noFill/>
          </a:ln>
        </p:spPr>
        <p:txBody>
          <a:bodyPr anchorCtr="0" anchor="t" bIns="46025" lIns="92075" spcFirstLastPara="1" rIns="92075" wrap="square" tIns="46025">
            <a:noAutofit/>
          </a:bodyPr>
          <a:lstStyle/>
          <a:p>
            <a:pPr indent="0" lvl="0" marL="0" rtl="0" algn="l">
              <a:lnSpc>
                <a:spcPct val="100000"/>
              </a:lnSpc>
              <a:spcBef>
                <a:spcPts val="0"/>
              </a:spcBef>
              <a:spcAft>
                <a:spcPts val="0"/>
              </a:spcAft>
              <a:buSzPts val="1400"/>
              <a:buNone/>
            </a:pPr>
            <a:r>
              <a:t/>
            </a:r>
            <a:endParaRPr/>
          </a:p>
        </p:txBody>
      </p:sp>
      <p:sp>
        <p:nvSpPr>
          <p:cNvPr id="423" name="Google Shape;423;g1e44beaf593_0_283:notes"/>
          <p:cNvSpPr/>
          <p:nvPr>
            <p:ph idx="2" type="sldImg"/>
          </p:nvPr>
        </p:nvSpPr>
        <p:spPr>
          <a:xfrm>
            <a:off x="426314" y="1143184"/>
            <a:ext cx="6005100" cy="3084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8a4328620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b8a4328620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39610b31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e39610b31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84d721ca6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84d721ca6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b84e8f2db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b84e8f2db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b8a4328620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b8a4328620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b8a4328620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b8a4328620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8a4328620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b8a4328620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b8a432862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b8a432862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b8a4328620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b8a4328620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b8a4328620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b8a4328620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b8a4328620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b8a4328620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b8a4328620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b8a4328620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b8a4328620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b8a4328620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b8a4328620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b8a432862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b8a4328620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b8a4328620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b8a4328620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b8a4328620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84d721ca6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84d721ca6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b8a432862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b8a432862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84d721ca63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84d721ca63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8a4328620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8a4328620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06520194d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406520194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
                <a:latin typeface="IBM Plex Sans"/>
                <a:ea typeface="IBM Plex Sans"/>
                <a:cs typeface="IBM Plex Sans"/>
                <a:sym typeface="IBM Plex Sans"/>
              </a:rPr>
              <a:t>Um eine Zusammenarbeit zu bewerten, ist es </a:t>
            </a:r>
            <a:r>
              <a:rPr lang="de">
                <a:latin typeface="IBM Plex Sans"/>
                <a:ea typeface="IBM Plex Sans"/>
                <a:cs typeface="IBM Plex Sans"/>
                <a:sym typeface="IBM Plex Sans"/>
              </a:rPr>
              <a:t>wichtig, sich</a:t>
            </a:r>
            <a:r>
              <a:rPr lang="de">
                <a:latin typeface="IBM Plex Sans"/>
                <a:ea typeface="IBM Plex Sans"/>
                <a:cs typeface="IBM Plex Sans"/>
                <a:sym typeface="IBM Plex Sans"/>
              </a:rPr>
              <a:t> regelmäßig die Kennzahlen anzuschauen. </a:t>
            </a:r>
            <a:endParaRPr>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de">
                <a:latin typeface="IBM Plex Sans"/>
                <a:ea typeface="IBM Plex Sans"/>
                <a:cs typeface="IBM Plex Sans"/>
                <a:sym typeface="IBM Plex Sans"/>
              </a:rPr>
              <a:t>Hier empfehlen wir sich noch einmal selber zu Fragen: </a:t>
            </a:r>
            <a:endParaRPr>
              <a:latin typeface="IBM Plex Sans"/>
              <a:ea typeface="IBM Plex Sans"/>
              <a:cs typeface="IBM Plex Sans"/>
              <a:sym typeface="IBM Plex Sans"/>
            </a:endParaRPr>
          </a:p>
          <a:p>
            <a:pPr indent="-298450" lvl="0" marL="457200" rtl="0" algn="l">
              <a:lnSpc>
                <a:spcPct val="100000"/>
              </a:lnSpc>
              <a:spcBef>
                <a:spcPts val="0"/>
              </a:spcBef>
              <a:spcAft>
                <a:spcPts val="0"/>
              </a:spcAft>
              <a:buSzPts val="1100"/>
              <a:buFont typeface="IBM Plex Sans"/>
              <a:buAutoNum type="arabicPeriod"/>
            </a:pPr>
            <a:r>
              <a:rPr lang="de">
                <a:latin typeface="IBM Plex Sans"/>
                <a:ea typeface="IBM Plex Sans"/>
                <a:cs typeface="IBM Plex Sans"/>
                <a:sym typeface="IBM Plex Sans"/>
              </a:rPr>
              <a:t>Was ist mein Ziel? </a:t>
            </a:r>
            <a:endParaRPr>
              <a:latin typeface="IBM Plex Sans"/>
              <a:ea typeface="IBM Plex Sans"/>
              <a:cs typeface="IBM Plex Sans"/>
              <a:sym typeface="IBM Plex Sans"/>
            </a:endParaRPr>
          </a:p>
          <a:p>
            <a:pPr indent="-298450" lvl="0" marL="457200" rtl="0" algn="l">
              <a:lnSpc>
                <a:spcPct val="100000"/>
              </a:lnSpc>
              <a:spcBef>
                <a:spcPts val="0"/>
              </a:spcBef>
              <a:spcAft>
                <a:spcPts val="0"/>
              </a:spcAft>
              <a:buSzPts val="1100"/>
              <a:buFont typeface="IBM Plex Sans"/>
              <a:buAutoNum type="arabicPeriod"/>
            </a:pPr>
            <a:r>
              <a:rPr lang="de">
                <a:latin typeface="IBM Plex Sans"/>
                <a:ea typeface="IBM Plex Sans"/>
                <a:cs typeface="IBM Plex Sans"/>
                <a:sym typeface="IBM Plex Sans"/>
              </a:rPr>
              <a:t>Wie erreiche ich dieses Ziel? </a:t>
            </a:r>
            <a:endParaRPr>
              <a:latin typeface="IBM Plex Sans"/>
              <a:ea typeface="IBM Plex Sans"/>
              <a:cs typeface="IBM Plex Sans"/>
              <a:sym typeface="IBM Plex Sans"/>
            </a:endParaRPr>
          </a:p>
          <a:p>
            <a:pPr indent="-298450" lvl="0" marL="457200" rtl="0" algn="l">
              <a:lnSpc>
                <a:spcPct val="100000"/>
              </a:lnSpc>
              <a:spcBef>
                <a:spcPts val="0"/>
              </a:spcBef>
              <a:spcAft>
                <a:spcPts val="0"/>
              </a:spcAft>
              <a:buSzPts val="1100"/>
              <a:buFont typeface="IBM Plex Sans"/>
              <a:buAutoNum type="arabicPeriod"/>
            </a:pPr>
            <a:r>
              <a:rPr lang="de">
                <a:latin typeface="IBM Plex Sans"/>
                <a:ea typeface="IBM Plex Sans"/>
                <a:cs typeface="IBM Plex Sans"/>
                <a:sym typeface="IBM Plex Sans"/>
              </a:rPr>
              <a:t>Wie sind die Umstände (Markt/Branchensituation, Saisonalität …)?</a:t>
            </a:r>
            <a:endParaRPr>
              <a:latin typeface="IBM Plex Sans"/>
              <a:ea typeface="IBM Plex Sans"/>
              <a:cs typeface="IBM Plex Sans"/>
              <a:sym typeface="IBM Plex Sans"/>
            </a:endParaRPr>
          </a:p>
          <a:p>
            <a:pPr indent="-298450" lvl="0" marL="457200" rtl="0" algn="l">
              <a:lnSpc>
                <a:spcPct val="100000"/>
              </a:lnSpc>
              <a:spcBef>
                <a:spcPts val="0"/>
              </a:spcBef>
              <a:spcAft>
                <a:spcPts val="0"/>
              </a:spcAft>
              <a:buSzPts val="1100"/>
              <a:buFont typeface="IBM Plex Sans"/>
              <a:buAutoNum type="arabicPeriod"/>
            </a:pPr>
            <a:r>
              <a:rPr lang="de">
                <a:latin typeface="IBM Plex Sans"/>
                <a:ea typeface="IBM Plex Sans"/>
                <a:cs typeface="IBM Plex Sans"/>
                <a:sym typeface="IBM Plex Sans"/>
              </a:rPr>
              <a:t>In welcher Zeitraum erreiche ich meine Ziele?</a:t>
            </a:r>
            <a:endParaRPr>
              <a:latin typeface="IBM Plex Sans"/>
              <a:ea typeface="IBM Plex Sans"/>
              <a:cs typeface="IBM Plex Sans"/>
              <a:sym typeface="IBM Plex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8a432862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8a432862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type="title">
  <p:cSld name="TITLE">
    <p:bg>
      <p:bgPr>
        <a:solidFill>
          <a:schemeClr val="accent2"/>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976725" y="2412567"/>
            <a:ext cx="1190550" cy="31836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USTOM">
    <p:spTree>
      <p:nvGrpSpPr>
        <p:cNvPr id="10" name="Shape 10"/>
        <p:cNvGrpSpPr/>
        <p:nvPr/>
      </p:nvGrpSpPr>
      <p:grpSpPr>
        <a:xfrm>
          <a:off x="0" y="0"/>
          <a:ext cx="0" cy="0"/>
          <a:chOff x="0" y="0"/>
          <a:chExt cx="0" cy="0"/>
        </a:xfrm>
      </p:grpSpPr>
      <p:sp>
        <p:nvSpPr>
          <p:cNvPr id="11" name="Google Shape;11;p3"/>
          <p:cNvSpPr/>
          <p:nvPr>
            <p:ph idx="2" type="pic"/>
          </p:nvPr>
        </p:nvSpPr>
        <p:spPr>
          <a:xfrm>
            <a:off x="4160675" y="0"/>
            <a:ext cx="5145300" cy="5143500"/>
          </a:xfrm>
          <a:prstGeom prst="roundRect">
            <a:avLst>
              <a:gd fmla="val 2063" name="adj"/>
            </a:avLst>
          </a:prstGeom>
          <a:noFill/>
          <a:ln>
            <a:noFill/>
          </a:ln>
        </p:spPr>
      </p:sp>
      <p:sp>
        <p:nvSpPr>
          <p:cNvPr id="12" name="Google Shape;12;p3"/>
          <p:cNvSpPr/>
          <p:nvPr/>
        </p:nvSpPr>
        <p:spPr>
          <a:xfrm flipH="1" rot="5400000">
            <a:off x="-561225" y="275100"/>
            <a:ext cx="5143500" cy="4593300"/>
          </a:xfrm>
          <a:prstGeom prst="round2SameRect">
            <a:avLst>
              <a:gd fmla="val 2595" name="adj1"/>
              <a:gd fmla="val 3988" name="adj2"/>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BM Plex Sans"/>
              <a:ea typeface="IBM Plex Sans"/>
              <a:cs typeface="IBM Plex Sans"/>
              <a:sym typeface="IBM Plex Sans"/>
            </a:endParaRPr>
          </a:p>
        </p:txBody>
      </p:sp>
      <p:sp>
        <p:nvSpPr>
          <p:cNvPr id="13" name="Google Shape;13;p3"/>
          <p:cNvSpPr txBox="1"/>
          <p:nvPr>
            <p:ph type="title"/>
          </p:nvPr>
        </p:nvSpPr>
        <p:spPr>
          <a:xfrm>
            <a:off x="357275" y="2571750"/>
            <a:ext cx="3978900" cy="1269600"/>
          </a:xfrm>
          <a:prstGeom prst="rect">
            <a:avLst/>
          </a:prstGeom>
        </p:spPr>
        <p:txBody>
          <a:bodyPr anchorCtr="0" anchor="b" bIns="0" lIns="0" spcFirstLastPara="1" rIns="0" wrap="square" tIns="0">
            <a:noAutofit/>
          </a:bodyPr>
          <a:lstStyle>
            <a:lvl1pPr lvl="0">
              <a:spcBef>
                <a:spcPts val="0"/>
              </a:spcBef>
              <a:spcAft>
                <a:spcPts val="0"/>
              </a:spcAft>
              <a:buSzPts val="5000"/>
              <a:buNone/>
              <a:defRPr b="1" sz="5000"/>
            </a:lvl1pPr>
            <a:lvl2pPr lvl="1">
              <a:spcBef>
                <a:spcPts val="0"/>
              </a:spcBef>
              <a:spcAft>
                <a:spcPts val="0"/>
              </a:spcAft>
              <a:buSzPts val="4000"/>
              <a:buFont typeface="IBM Plex Sans"/>
              <a:buNone/>
              <a:defRPr b="1" sz="4000">
                <a:latin typeface="IBM Plex Sans"/>
                <a:ea typeface="IBM Plex Sans"/>
                <a:cs typeface="IBM Plex Sans"/>
                <a:sym typeface="IBM Plex Sans"/>
              </a:defRPr>
            </a:lvl2pPr>
            <a:lvl3pPr lvl="2">
              <a:spcBef>
                <a:spcPts val="0"/>
              </a:spcBef>
              <a:spcAft>
                <a:spcPts val="0"/>
              </a:spcAft>
              <a:buSzPts val="4000"/>
              <a:buFont typeface="IBM Plex Sans"/>
              <a:buNone/>
              <a:defRPr b="1" sz="4000">
                <a:latin typeface="IBM Plex Sans"/>
                <a:ea typeface="IBM Plex Sans"/>
                <a:cs typeface="IBM Plex Sans"/>
                <a:sym typeface="IBM Plex Sans"/>
              </a:defRPr>
            </a:lvl3pPr>
            <a:lvl4pPr lvl="3">
              <a:spcBef>
                <a:spcPts val="0"/>
              </a:spcBef>
              <a:spcAft>
                <a:spcPts val="0"/>
              </a:spcAft>
              <a:buSzPts val="4000"/>
              <a:buFont typeface="IBM Plex Sans"/>
              <a:buNone/>
              <a:defRPr b="1" sz="4000">
                <a:latin typeface="IBM Plex Sans"/>
                <a:ea typeface="IBM Plex Sans"/>
                <a:cs typeface="IBM Plex Sans"/>
                <a:sym typeface="IBM Plex Sans"/>
              </a:defRPr>
            </a:lvl4pPr>
            <a:lvl5pPr lvl="4">
              <a:spcBef>
                <a:spcPts val="0"/>
              </a:spcBef>
              <a:spcAft>
                <a:spcPts val="0"/>
              </a:spcAft>
              <a:buSzPts val="4000"/>
              <a:buFont typeface="IBM Plex Sans"/>
              <a:buNone/>
              <a:defRPr b="1" sz="4000">
                <a:latin typeface="IBM Plex Sans"/>
                <a:ea typeface="IBM Plex Sans"/>
                <a:cs typeface="IBM Plex Sans"/>
                <a:sym typeface="IBM Plex Sans"/>
              </a:defRPr>
            </a:lvl5pPr>
            <a:lvl6pPr lvl="5">
              <a:spcBef>
                <a:spcPts val="0"/>
              </a:spcBef>
              <a:spcAft>
                <a:spcPts val="0"/>
              </a:spcAft>
              <a:buSzPts val="4000"/>
              <a:buFont typeface="IBM Plex Sans"/>
              <a:buNone/>
              <a:defRPr b="1" sz="4000">
                <a:latin typeface="IBM Plex Sans"/>
                <a:ea typeface="IBM Plex Sans"/>
                <a:cs typeface="IBM Plex Sans"/>
                <a:sym typeface="IBM Plex Sans"/>
              </a:defRPr>
            </a:lvl6pPr>
            <a:lvl7pPr lvl="6">
              <a:spcBef>
                <a:spcPts val="0"/>
              </a:spcBef>
              <a:spcAft>
                <a:spcPts val="0"/>
              </a:spcAft>
              <a:buSzPts val="4000"/>
              <a:buFont typeface="IBM Plex Sans"/>
              <a:buNone/>
              <a:defRPr b="1" sz="4000">
                <a:latin typeface="IBM Plex Sans"/>
                <a:ea typeface="IBM Plex Sans"/>
                <a:cs typeface="IBM Plex Sans"/>
                <a:sym typeface="IBM Plex Sans"/>
              </a:defRPr>
            </a:lvl7pPr>
            <a:lvl8pPr lvl="7">
              <a:spcBef>
                <a:spcPts val="0"/>
              </a:spcBef>
              <a:spcAft>
                <a:spcPts val="0"/>
              </a:spcAft>
              <a:buSzPts val="4000"/>
              <a:buFont typeface="IBM Plex Sans"/>
              <a:buNone/>
              <a:defRPr b="1" sz="4000">
                <a:latin typeface="IBM Plex Sans"/>
                <a:ea typeface="IBM Plex Sans"/>
                <a:cs typeface="IBM Plex Sans"/>
                <a:sym typeface="IBM Plex Sans"/>
              </a:defRPr>
            </a:lvl8pPr>
            <a:lvl9pPr lvl="8">
              <a:spcBef>
                <a:spcPts val="0"/>
              </a:spcBef>
              <a:spcAft>
                <a:spcPts val="0"/>
              </a:spcAft>
              <a:buSzPts val="4000"/>
              <a:buFont typeface="IBM Plex Sans"/>
              <a:buNone/>
              <a:defRPr b="1" sz="4000">
                <a:latin typeface="IBM Plex Sans"/>
                <a:ea typeface="IBM Plex Sans"/>
                <a:cs typeface="IBM Plex Sans"/>
                <a:sym typeface="IBM Plex Sans"/>
              </a:defRPr>
            </a:lvl9pPr>
          </a:lstStyle>
          <a:p/>
        </p:txBody>
      </p:sp>
      <p:pic>
        <p:nvPicPr>
          <p:cNvPr id="14" name="Google Shape;14;p3"/>
          <p:cNvPicPr preferRelativeResize="0"/>
          <p:nvPr/>
        </p:nvPicPr>
        <p:blipFill>
          <a:blip r:embed="rId2">
            <a:alphaModFix/>
          </a:blip>
          <a:stretch>
            <a:fillRect/>
          </a:stretch>
        </p:blipFill>
        <p:spPr>
          <a:xfrm>
            <a:off x="357275" y="362325"/>
            <a:ext cx="1133548" cy="302749"/>
          </a:xfrm>
          <a:prstGeom prst="rect">
            <a:avLst/>
          </a:prstGeom>
          <a:noFill/>
          <a:ln>
            <a:noFill/>
          </a:ln>
        </p:spPr>
      </p:pic>
      <p:sp>
        <p:nvSpPr>
          <p:cNvPr id="15" name="Google Shape;15;p3"/>
          <p:cNvSpPr txBox="1"/>
          <p:nvPr>
            <p:ph idx="1" type="subTitle"/>
          </p:nvPr>
        </p:nvSpPr>
        <p:spPr>
          <a:xfrm>
            <a:off x="367400" y="4266506"/>
            <a:ext cx="3978900" cy="302700"/>
          </a:xfrm>
          <a:prstGeom prst="rect">
            <a:avLst/>
          </a:prstGeom>
        </p:spPr>
        <p:txBody>
          <a:bodyPr anchorCtr="0" anchor="b" bIns="0" lIns="0" spcFirstLastPara="1" rIns="0" wrap="square" tIns="0">
            <a:noAutofit/>
          </a:bodyPr>
          <a:lstStyle>
            <a:lvl1pPr lvl="0">
              <a:spcBef>
                <a:spcPts val="0"/>
              </a:spcBef>
              <a:spcAft>
                <a:spcPts val="0"/>
              </a:spcAft>
              <a:buSzPts val="1100"/>
              <a:buNone/>
              <a:defRPr/>
            </a:lvl1pPr>
            <a:lvl2pPr lvl="1">
              <a:spcBef>
                <a:spcPts val="1000"/>
              </a:spcBef>
              <a:spcAft>
                <a:spcPts val="0"/>
              </a:spcAft>
              <a:buSzPts val="1100"/>
              <a:buNone/>
              <a:defRPr/>
            </a:lvl2pPr>
            <a:lvl3pPr lvl="2">
              <a:spcBef>
                <a:spcPts val="1000"/>
              </a:spcBef>
              <a:spcAft>
                <a:spcPts val="0"/>
              </a:spcAft>
              <a:buSzPts val="1100"/>
              <a:buNone/>
              <a:defRPr/>
            </a:lvl3pPr>
            <a:lvl4pPr lvl="3">
              <a:spcBef>
                <a:spcPts val="1000"/>
              </a:spcBef>
              <a:spcAft>
                <a:spcPts val="0"/>
              </a:spcAft>
              <a:buSzPts val="1100"/>
              <a:buNone/>
              <a:defRPr/>
            </a:lvl4pPr>
            <a:lvl5pPr lvl="4">
              <a:spcBef>
                <a:spcPts val="1000"/>
              </a:spcBef>
              <a:spcAft>
                <a:spcPts val="0"/>
              </a:spcAft>
              <a:buSzPts val="1100"/>
              <a:buNone/>
              <a:defRPr/>
            </a:lvl5pPr>
            <a:lvl6pPr lvl="5">
              <a:spcBef>
                <a:spcPts val="1000"/>
              </a:spcBef>
              <a:spcAft>
                <a:spcPts val="0"/>
              </a:spcAft>
              <a:buSzPts val="1100"/>
              <a:buNone/>
              <a:defRPr/>
            </a:lvl6pPr>
            <a:lvl7pPr lvl="6">
              <a:spcBef>
                <a:spcPts val="1000"/>
              </a:spcBef>
              <a:spcAft>
                <a:spcPts val="0"/>
              </a:spcAft>
              <a:buSzPts val="1100"/>
              <a:buNone/>
              <a:defRPr/>
            </a:lvl7pPr>
            <a:lvl8pPr lvl="7">
              <a:spcBef>
                <a:spcPts val="1000"/>
              </a:spcBef>
              <a:spcAft>
                <a:spcPts val="0"/>
              </a:spcAft>
              <a:buSzPts val="1100"/>
              <a:buNone/>
              <a:defRPr/>
            </a:lvl8pPr>
            <a:lvl9pPr lvl="8">
              <a:spcBef>
                <a:spcPts val="1000"/>
              </a:spcBef>
              <a:spcAft>
                <a:spcPts val="100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ing Gradient" type="secHead">
  <p:cSld name="SECTION_HEADER">
    <p:bg>
      <p:bgPr>
        <a:gradFill>
          <a:gsLst>
            <a:gs pos="0">
              <a:schemeClr val="accent2"/>
            </a:gs>
            <a:gs pos="50000">
              <a:srgbClr val="F6694E"/>
            </a:gs>
            <a:gs pos="100000">
              <a:schemeClr val="accent1"/>
            </a:gs>
          </a:gsLst>
          <a:lin ang="18900732" scaled="0"/>
        </a:gra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57275" y="1888500"/>
            <a:ext cx="8453400" cy="1366500"/>
          </a:xfrm>
          <a:prstGeom prst="rect">
            <a:avLst/>
          </a:prstGeom>
        </p:spPr>
        <p:txBody>
          <a:bodyPr anchorCtr="0" anchor="ctr" bIns="0" lIns="0" spcFirstLastPara="1" rIns="0" wrap="square" tIns="0">
            <a:noAutofit/>
          </a:bodyPr>
          <a:lstStyle>
            <a:lvl1pPr lvl="0">
              <a:lnSpc>
                <a:spcPct val="86000"/>
              </a:lnSpc>
              <a:spcBef>
                <a:spcPts val="0"/>
              </a:spcBef>
              <a:spcAft>
                <a:spcPts val="0"/>
              </a:spcAft>
              <a:buClr>
                <a:schemeClr val="lt1"/>
              </a:buClr>
              <a:buSzPts val="3000"/>
              <a:buFont typeface="IBM Plex Sans"/>
              <a:buNone/>
              <a:defRPr b="1" sz="3000">
                <a:solidFill>
                  <a:schemeClr val="lt1"/>
                </a:solidFill>
                <a:latin typeface="IBM Plex Sans"/>
                <a:ea typeface="IBM Plex Sans"/>
                <a:cs typeface="IBM Plex Sans"/>
                <a:sym typeface="IBM Plex Sans"/>
              </a:defRPr>
            </a:lvl1pPr>
            <a:lvl2pPr lvl="1" algn="ctr">
              <a:lnSpc>
                <a:spcPct val="86000"/>
              </a:lnSpc>
              <a:spcBef>
                <a:spcPts val="0"/>
              </a:spcBef>
              <a:spcAft>
                <a:spcPts val="0"/>
              </a:spcAft>
              <a:buClr>
                <a:schemeClr val="lt1"/>
              </a:buClr>
              <a:buSzPts val="3800"/>
              <a:buNone/>
              <a:defRPr sz="3800">
                <a:solidFill>
                  <a:schemeClr val="lt1"/>
                </a:solidFill>
              </a:defRPr>
            </a:lvl2pPr>
            <a:lvl3pPr lvl="2" algn="ctr">
              <a:lnSpc>
                <a:spcPct val="86000"/>
              </a:lnSpc>
              <a:spcBef>
                <a:spcPts val="0"/>
              </a:spcBef>
              <a:spcAft>
                <a:spcPts val="0"/>
              </a:spcAft>
              <a:buClr>
                <a:schemeClr val="lt1"/>
              </a:buClr>
              <a:buSzPts val="3800"/>
              <a:buNone/>
              <a:defRPr sz="3800">
                <a:solidFill>
                  <a:schemeClr val="lt1"/>
                </a:solidFill>
              </a:defRPr>
            </a:lvl3pPr>
            <a:lvl4pPr lvl="3" algn="ctr">
              <a:lnSpc>
                <a:spcPct val="86000"/>
              </a:lnSpc>
              <a:spcBef>
                <a:spcPts val="0"/>
              </a:spcBef>
              <a:spcAft>
                <a:spcPts val="0"/>
              </a:spcAft>
              <a:buClr>
                <a:schemeClr val="lt1"/>
              </a:buClr>
              <a:buSzPts val="3800"/>
              <a:buNone/>
              <a:defRPr sz="3800">
                <a:solidFill>
                  <a:schemeClr val="lt1"/>
                </a:solidFill>
              </a:defRPr>
            </a:lvl4pPr>
            <a:lvl5pPr lvl="4" algn="ctr">
              <a:lnSpc>
                <a:spcPct val="86000"/>
              </a:lnSpc>
              <a:spcBef>
                <a:spcPts val="0"/>
              </a:spcBef>
              <a:spcAft>
                <a:spcPts val="0"/>
              </a:spcAft>
              <a:buClr>
                <a:schemeClr val="lt1"/>
              </a:buClr>
              <a:buSzPts val="3800"/>
              <a:buNone/>
              <a:defRPr sz="3800">
                <a:solidFill>
                  <a:schemeClr val="lt1"/>
                </a:solidFill>
              </a:defRPr>
            </a:lvl5pPr>
            <a:lvl6pPr lvl="5" algn="ctr">
              <a:lnSpc>
                <a:spcPct val="86000"/>
              </a:lnSpc>
              <a:spcBef>
                <a:spcPts val="0"/>
              </a:spcBef>
              <a:spcAft>
                <a:spcPts val="0"/>
              </a:spcAft>
              <a:buClr>
                <a:schemeClr val="lt1"/>
              </a:buClr>
              <a:buSzPts val="3800"/>
              <a:buNone/>
              <a:defRPr sz="3800">
                <a:solidFill>
                  <a:schemeClr val="lt1"/>
                </a:solidFill>
              </a:defRPr>
            </a:lvl6pPr>
            <a:lvl7pPr lvl="6" algn="ctr">
              <a:lnSpc>
                <a:spcPct val="86000"/>
              </a:lnSpc>
              <a:spcBef>
                <a:spcPts val="0"/>
              </a:spcBef>
              <a:spcAft>
                <a:spcPts val="0"/>
              </a:spcAft>
              <a:buClr>
                <a:schemeClr val="lt1"/>
              </a:buClr>
              <a:buSzPts val="3800"/>
              <a:buNone/>
              <a:defRPr sz="3800">
                <a:solidFill>
                  <a:schemeClr val="lt1"/>
                </a:solidFill>
              </a:defRPr>
            </a:lvl7pPr>
            <a:lvl8pPr lvl="7" algn="ctr">
              <a:lnSpc>
                <a:spcPct val="86000"/>
              </a:lnSpc>
              <a:spcBef>
                <a:spcPts val="0"/>
              </a:spcBef>
              <a:spcAft>
                <a:spcPts val="0"/>
              </a:spcAft>
              <a:buClr>
                <a:schemeClr val="lt1"/>
              </a:buClr>
              <a:buSzPts val="3800"/>
              <a:buNone/>
              <a:defRPr sz="3800">
                <a:solidFill>
                  <a:schemeClr val="lt1"/>
                </a:solidFill>
              </a:defRPr>
            </a:lvl8pPr>
            <a:lvl9pPr lvl="8" algn="ctr">
              <a:lnSpc>
                <a:spcPct val="86000"/>
              </a:lnSpc>
              <a:spcBef>
                <a:spcPts val="0"/>
              </a:spcBef>
              <a:spcAft>
                <a:spcPts val="0"/>
              </a:spcAft>
              <a:buClr>
                <a:schemeClr val="lt1"/>
              </a:buClr>
              <a:buSzPts val="3800"/>
              <a:buNone/>
              <a:defRPr sz="3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8" name="Shape 18"/>
        <p:cNvGrpSpPr/>
        <p:nvPr/>
      </p:nvGrpSpPr>
      <p:grpSpPr>
        <a:xfrm>
          <a:off x="0" y="0"/>
          <a:ext cx="0" cy="0"/>
          <a:chOff x="0" y="0"/>
          <a:chExt cx="0" cy="0"/>
        </a:xfrm>
      </p:grpSpPr>
      <p:sp>
        <p:nvSpPr>
          <p:cNvPr id="19" name="Google Shape;19;p5"/>
          <p:cNvSpPr txBox="1"/>
          <p:nvPr>
            <p:ph type="title"/>
          </p:nvPr>
        </p:nvSpPr>
        <p:spPr>
          <a:xfrm>
            <a:off x="366900" y="362325"/>
            <a:ext cx="8400600" cy="939900"/>
          </a:xfrm>
          <a:prstGeom prst="rect">
            <a:avLst/>
          </a:prstGeom>
        </p:spPr>
        <p:txBody>
          <a:bodyPr anchorCtr="0" anchor="t" bIns="0" lIns="0" spcFirstLastPara="1" rIns="0" wrap="square" tIns="0">
            <a:spAutoFit/>
          </a:bodyPr>
          <a:lstStyle>
            <a:lvl1pPr lvl="0">
              <a:spcBef>
                <a:spcPts val="0"/>
              </a:spcBef>
              <a:spcAft>
                <a:spcPts val="0"/>
              </a:spcAft>
              <a:buSzPts val="2500"/>
              <a:buNone/>
              <a:defRPr b="1" sz="2500"/>
            </a:lvl1pPr>
            <a:lvl2pPr lvl="1">
              <a:spcBef>
                <a:spcPts val="0"/>
              </a:spcBef>
              <a:spcAft>
                <a:spcPts val="0"/>
              </a:spcAft>
              <a:buSzPts val="2500"/>
              <a:buFont typeface="IBM Plex Sans"/>
              <a:buNone/>
              <a:defRPr b="1" sz="2500">
                <a:latin typeface="IBM Plex Sans"/>
                <a:ea typeface="IBM Plex Sans"/>
                <a:cs typeface="IBM Plex Sans"/>
                <a:sym typeface="IBM Plex Sans"/>
              </a:defRPr>
            </a:lvl2pPr>
            <a:lvl3pPr lvl="2">
              <a:spcBef>
                <a:spcPts val="0"/>
              </a:spcBef>
              <a:spcAft>
                <a:spcPts val="0"/>
              </a:spcAft>
              <a:buSzPts val="2500"/>
              <a:buFont typeface="IBM Plex Sans"/>
              <a:buNone/>
              <a:defRPr b="1" sz="2500">
                <a:latin typeface="IBM Plex Sans"/>
                <a:ea typeface="IBM Plex Sans"/>
                <a:cs typeface="IBM Plex Sans"/>
                <a:sym typeface="IBM Plex Sans"/>
              </a:defRPr>
            </a:lvl3pPr>
            <a:lvl4pPr lvl="3">
              <a:spcBef>
                <a:spcPts val="0"/>
              </a:spcBef>
              <a:spcAft>
                <a:spcPts val="0"/>
              </a:spcAft>
              <a:buSzPts val="2500"/>
              <a:buFont typeface="IBM Plex Sans"/>
              <a:buNone/>
              <a:defRPr b="1" sz="2500">
                <a:latin typeface="IBM Plex Sans"/>
                <a:ea typeface="IBM Plex Sans"/>
                <a:cs typeface="IBM Plex Sans"/>
                <a:sym typeface="IBM Plex Sans"/>
              </a:defRPr>
            </a:lvl4pPr>
            <a:lvl5pPr lvl="4">
              <a:spcBef>
                <a:spcPts val="0"/>
              </a:spcBef>
              <a:spcAft>
                <a:spcPts val="0"/>
              </a:spcAft>
              <a:buSzPts val="2500"/>
              <a:buFont typeface="IBM Plex Sans"/>
              <a:buNone/>
              <a:defRPr b="1" sz="2500">
                <a:latin typeface="IBM Plex Sans"/>
                <a:ea typeface="IBM Plex Sans"/>
                <a:cs typeface="IBM Plex Sans"/>
                <a:sym typeface="IBM Plex Sans"/>
              </a:defRPr>
            </a:lvl5pPr>
            <a:lvl6pPr lvl="5">
              <a:spcBef>
                <a:spcPts val="0"/>
              </a:spcBef>
              <a:spcAft>
                <a:spcPts val="0"/>
              </a:spcAft>
              <a:buSzPts val="2500"/>
              <a:buFont typeface="IBM Plex Sans"/>
              <a:buNone/>
              <a:defRPr b="1" sz="2500">
                <a:latin typeface="IBM Plex Sans"/>
                <a:ea typeface="IBM Plex Sans"/>
                <a:cs typeface="IBM Plex Sans"/>
                <a:sym typeface="IBM Plex Sans"/>
              </a:defRPr>
            </a:lvl6pPr>
            <a:lvl7pPr lvl="6">
              <a:spcBef>
                <a:spcPts val="0"/>
              </a:spcBef>
              <a:spcAft>
                <a:spcPts val="0"/>
              </a:spcAft>
              <a:buSzPts val="2500"/>
              <a:buFont typeface="IBM Plex Sans"/>
              <a:buNone/>
              <a:defRPr b="1" sz="2500">
                <a:latin typeface="IBM Plex Sans"/>
                <a:ea typeface="IBM Plex Sans"/>
                <a:cs typeface="IBM Plex Sans"/>
                <a:sym typeface="IBM Plex Sans"/>
              </a:defRPr>
            </a:lvl7pPr>
            <a:lvl8pPr lvl="7">
              <a:spcBef>
                <a:spcPts val="0"/>
              </a:spcBef>
              <a:spcAft>
                <a:spcPts val="0"/>
              </a:spcAft>
              <a:buSzPts val="2500"/>
              <a:buFont typeface="IBM Plex Sans"/>
              <a:buNone/>
              <a:defRPr b="1" sz="2500">
                <a:latin typeface="IBM Plex Sans"/>
                <a:ea typeface="IBM Plex Sans"/>
                <a:cs typeface="IBM Plex Sans"/>
                <a:sym typeface="IBM Plex Sans"/>
              </a:defRPr>
            </a:lvl8pPr>
            <a:lvl9pPr lvl="8">
              <a:spcBef>
                <a:spcPts val="0"/>
              </a:spcBef>
              <a:spcAft>
                <a:spcPts val="0"/>
              </a:spcAft>
              <a:buSzPts val="2500"/>
              <a:buFont typeface="IBM Plex Sans"/>
              <a:buNone/>
              <a:defRPr b="1" sz="2500">
                <a:latin typeface="IBM Plex Sans"/>
                <a:ea typeface="IBM Plex Sans"/>
                <a:cs typeface="IBM Plex Sans"/>
                <a:sym typeface="IBM Plex Sans"/>
              </a:defRPr>
            </a:lvl9pPr>
          </a:lstStyle>
          <a:p/>
        </p:txBody>
      </p:sp>
      <p:pic>
        <p:nvPicPr>
          <p:cNvPr id="20" name="Google Shape;20;p5"/>
          <p:cNvPicPr preferRelativeResize="0"/>
          <p:nvPr/>
        </p:nvPicPr>
        <p:blipFill rotWithShape="1">
          <a:blip r:embed="rId2">
            <a:alphaModFix/>
          </a:blip>
          <a:srcRect b="0" l="0" r="0" t="0"/>
          <a:stretch/>
        </p:blipFill>
        <p:spPr>
          <a:xfrm>
            <a:off x="367200" y="4906800"/>
            <a:ext cx="151200" cy="151200"/>
          </a:xfrm>
          <a:prstGeom prst="rect">
            <a:avLst/>
          </a:prstGeom>
          <a:noFill/>
          <a:ln>
            <a:noFill/>
          </a:ln>
        </p:spPr>
      </p:pic>
      <p:sp>
        <p:nvSpPr>
          <p:cNvPr id="21" name="Google Shape;21;p5"/>
          <p:cNvSpPr/>
          <p:nvPr/>
        </p:nvSpPr>
        <p:spPr>
          <a:xfrm>
            <a:off x="367047" y="4906660"/>
            <a:ext cx="151500" cy="151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nvSpPr>
        <p:spPr>
          <a:xfrm>
            <a:off x="7916550" y="4784450"/>
            <a:ext cx="850800" cy="3936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r>
              <a:rPr lang="de" sz="600">
                <a:solidFill>
                  <a:srgbClr val="C84182"/>
                </a:solidFill>
                <a:latin typeface="IBM Plex Sans SemiBold"/>
                <a:ea typeface="IBM Plex Sans SemiBold"/>
                <a:cs typeface="IBM Plex Sans SemiBold"/>
                <a:sym typeface="IBM Plex Sans SemiBold"/>
              </a:rPr>
              <a:t>/ SEITE </a:t>
            </a:r>
            <a:fld id="{00000000-1234-1234-1234-123412341234}" type="slidenum">
              <a:rPr lang="de" sz="600">
                <a:solidFill>
                  <a:srgbClr val="C84182"/>
                </a:solidFill>
                <a:latin typeface="IBM Plex Sans SemiBold"/>
                <a:ea typeface="IBM Plex Sans SemiBold"/>
                <a:cs typeface="IBM Plex Sans SemiBold"/>
                <a:sym typeface="IBM Plex Sans SemiBold"/>
              </a:rPr>
              <a:t>‹#›</a:t>
            </a:fld>
            <a:r>
              <a:rPr lang="de" sz="600">
                <a:solidFill>
                  <a:srgbClr val="C84182"/>
                </a:solidFill>
                <a:latin typeface="IBM Plex Sans SemiBold"/>
                <a:ea typeface="IBM Plex Sans SemiBold"/>
                <a:cs typeface="IBM Plex Sans SemiBold"/>
                <a:sym typeface="IBM Plex Sans SemiBold"/>
              </a:rPr>
              <a:t> /</a:t>
            </a:r>
            <a:endParaRPr sz="600">
              <a:solidFill>
                <a:srgbClr val="C84182"/>
              </a:solidFill>
              <a:latin typeface="IBM Plex Sans SemiBold"/>
              <a:ea typeface="IBM Plex Sans SemiBold"/>
              <a:cs typeface="IBM Plex Sans SemiBold"/>
              <a:sym typeface="IBM Plex Sans SemiBo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Card">
  <p:cSld name="BLANK_1_1">
    <p:spTree>
      <p:nvGrpSpPr>
        <p:cNvPr id="23" name="Shape 23"/>
        <p:cNvGrpSpPr/>
        <p:nvPr/>
      </p:nvGrpSpPr>
      <p:grpSpPr>
        <a:xfrm>
          <a:off x="0" y="0"/>
          <a:ext cx="0" cy="0"/>
          <a:chOff x="0" y="0"/>
          <a:chExt cx="0" cy="0"/>
        </a:xfrm>
      </p:grpSpPr>
      <p:sp>
        <p:nvSpPr>
          <p:cNvPr id="24" name="Google Shape;24;p6"/>
          <p:cNvSpPr txBox="1"/>
          <p:nvPr>
            <p:ph type="title"/>
          </p:nvPr>
        </p:nvSpPr>
        <p:spPr>
          <a:xfrm>
            <a:off x="366900" y="362325"/>
            <a:ext cx="4205100" cy="939900"/>
          </a:xfrm>
          <a:prstGeom prst="rect">
            <a:avLst/>
          </a:prstGeom>
        </p:spPr>
        <p:txBody>
          <a:bodyPr anchorCtr="0" anchor="t" bIns="0" lIns="0" spcFirstLastPara="1" rIns="0" wrap="square" tIns="0">
            <a:spAutoFit/>
          </a:bodyPr>
          <a:lstStyle>
            <a:lvl1pPr lvl="0">
              <a:spcBef>
                <a:spcPts val="0"/>
              </a:spcBef>
              <a:spcAft>
                <a:spcPts val="0"/>
              </a:spcAft>
              <a:buSzPts val="2500"/>
              <a:buNone/>
              <a:defRPr b="1" sz="2500"/>
            </a:lvl1pPr>
            <a:lvl2pPr lvl="1">
              <a:spcBef>
                <a:spcPts val="0"/>
              </a:spcBef>
              <a:spcAft>
                <a:spcPts val="0"/>
              </a:spcAft>
              <a:buSzPts val="2500"/>
              <a:buFont typeface="IBM Plex Sans"/>
              <a:buNone/>
              <a:defRPr b="1" sz="2500">
                <a:latin typeface="IBM Plex Sans"/>
                <a:ea typeface="IBM Plex Sans"/>
                <a:cs typeface="IBM Plex Sans"/>
                <a:sym typeface="IBM Plex Sans"/>
              </a:defRPr>
            </a:lvl2pPr>
            <a:lvl3pPr lvl="2">
              <a:spcBef>
                <a:spcPts val="0"/>
              </a:spcBef>
              <a:spcAft>
                <a:spcPts val="0"/>
              </a:spcAft>
              <a:buSzPts val="2500"/>
              <a:buFont typeface="IBM Plex Sans"/>
              <a:buNone/>
              <a:defRPr b="1" sz="2500">
                <a:latin typeface="IBM Plex Sans"/>
                <a:ea typeface="IBM Plex Sans"/>
                <a:cs typeface="IBM Plex Sans"/>
                <a:sym typeface="IBM Plex Sans"/>
              </a:defRPr>
            </a:lvl3pPr>
            <a:lvl4pPr lvl="3">
              <a:spcBef>
                <a:spcPts val="0"/>
              </a:spcBef>
              <a:spcAft>
                <a:spcPts val="0"/>
              </a:spcAft>
              <a:buSzPts val="2500"/>
              <a:buFont typeface="IBM Plex Sans"/>
              <a:buNone/>
              <a:defRPr b="1" sz="2500">
                <a:latin typeface="IBM Plex Sans"/>
                <a:ea typeface="IBM Plex Sans"/>
                <a:cs typeface="IBM Plex Sans"/>
                <a:sym typeface="IBM Plex Sans"/>
              </a:defRPr>
            </a:lvl4pPr>
            <a:lvl5pPr lvl="4">
              <a:spcBef>
                <a:spcPts val="0"/>
              </a:spcBef>
              <a:spcAft>
                <a:spcPts val="0"/>
              </a:spcAft>
              <a:buSzPts val="2500"/>
              <a:buFont typeface="IBM Plex Sans"/>
              <a:buNone/>
              <a:defRPr b="1" sz="2500">
                <a:latin typeface="IBM Plex Sans"/>
                <a:ea typeface="IBM Plex Sans"/>
                <a:cs typeface="IBM Plex Sans"/>
                <a:sym typeface="IBM Plex Sans"/>
              </a:defRPr>
            </a:lvl5pPr>
            <a:lvl6pPr lvl="5">
              <a:spcBef>
                <a:spcPts val="0"/>
              </a:spcBef>
              <a:spcAft>
                <a:spcPts val="0"/>
              </a:spcAft>
              <a:buSzPts val="2500"/>
              <a:buFont typeface="IBM Plex Sans"/>
              <a:buNone/>
              <a:defRPr b="1" sz="2500">
                <a:latin typeface="IBM Plex Sans"/>
                <a:ea typeface="IBM Plex Sans"/>
                <a:cs typeface="IBM Plex Sans"/>
                <a:sym typeface="IBM Plex Sans"/>
              </a:defRPr>
            </a:lvl6pPr>
            <a:lvl7pPr lvl="6">
              <a:spcBef>
                <a:spcPts val="0"/>
              </a:spcBef>
              <a:spcAft>
                <a:spcPts val="0"/>
              </a:spcAft>
              <a:buSzPts val="2500"/>
              <a:buFont typeface="IBM Plex Sans"/>
              <a:buNone/>
              <a:defRPr b="1" sz="2500">
                <a:latin typeface="IBM Plex Sans"/>
                <a:ea typeface="IBM Plex Sans"/>
                <a:cs typeface="IBM Plex Sans"/>
                <a:sym typeface="IBM Plex Sans"/>
              </a:defRPr>
            </a:lvl7pPr>
            <a:lvl8pPr lvl="7">
              <a:spcBef>
                <a:spcPts val="0"/>
              </a:spcBef>
              <a:spcAft>
                <a:spcPts val="0"/>
              </a:spcAft>
              <a:buSzPts val="2500"/>
              <a:buFont typeface="IBM Plex Sans"/>
              <a:buNone/>
              <a:defRPr b="1" sz="2500">
                <a:latin typeface="IBM Plex Sans"/>
                <a:ea typeface="IBM Plex Sans"/>
                <a:cs typeface="IBM Plex Sans"/>
                <a:sym typeface="IBM Plex Sans"/>
              </a:defRPr>
            </a:lvl8pPr>
            <a:lvl9pPr lvl="8">
              <a:spcBef>
                <a:spcPts val="0"/>
              </a:spcBef>
              <a:spcAft>
                <a:spcPts val="0"/>
              </a:spcAft>
              <a:buSzPts val="2500"/>
              <a:buFont typeface="IBM Plex Sans"/>
              <a:buNone/>
              <a:defRPr b="1" sz="2500">
                <a:latin typeface="IBM Plex Sans"/>
                <a:ea typeface="IBM Plex Sans"/>
                <a:cs typeface="IBM Plex Sans"/>
                <a:sym typeface="IBM Plex Sans"/>
              </a:defRPr>
            </a:lvl9pPr>
          </a:lstStyle>
          <a:p/>
        </p:txBody>
      </p:sp>
      <p:pic>
        <p:nvPicPr>
          <p:cNvPr id="25" name="Google Shape;25;p6"/>
          <p:cNvPicPr preferRelativeResize="0"/>
          <p:nvPr/>
        </p:nvPicPr>
        <p:blipFill rotWithShape="1">
          <a:blip r:embed="rId2">
            <a:alphaModFix/>
          </a:blip>
          <a:srcRect b="0" l="0" r="0" t="0"/>
          <a:stretch/>
        </p:blipFill>
        <p:spPr>
          <a:xfrm>
            <a:off x="367200" y="4906800"/>
            <a:ext cx="151200" cy="151200"/>
          </a:xfrm>
          <a:prstGeom prst="rect">
            <a:avLst/>
          </a:prstGeom>
          <a:noFill/>
          <a:ln>
            <a:noFill/>
          </a:ln>
        </p:spPr>
      </p:pic>
      <p:sp>
        <p:nvSpPr>
          <p:cNvPr id="26" name="Google Shape;26;p6"/>
          <p:cNvSpPr/>
          <p:nvPr/>
        </p:nvSpPr>
        <p:spPr>
          <a:xfrm>
            <a:off x="367047" y="4906660"/>
            <a:ext cx="151500" cy="151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txBox="1"/>
          <p:nvPr/>
        </p:nvSpPr>
        <p:spPr>
          <a:xfrm>
            <a:off x="7916550" y="4784450"/>
            <a:ext cx="850800" cy="3936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r>
              <a:rPr lang="de" sz="600">
                <a:solidFill>
                  <a:srgbClr val="C84182"/>
                </a:solidFill>
                <a:latin typeface="IBM Plex Sans SemiBold"/>
                <a:ea typeface="IBM Plex Sans SemiBold"/>
                <a:cs typeface="IBM Plex Sans SemiBold"/>
                <a:sym typeface="IBM Plex Sans SemiBold"/>
              </a:rPr>
              <a:t>/ SEITE </a:t>
            </a:r>
            <a:fld id="{00000000-1234-1234-1234-123412341234}" type="slidenum">
              <a:rPr lang="de" sz="600">
                <a:solidFill>
                  <a:srgbClr val="C84182"/>
                </a:solidFill>
                <a:latin typeface="IBM Plex Sans SemiBold"/>
                <a:ea typeface="IBM Plex Sans SemiBold"/>
                <a:cs typeface="IBM Plex Sans SemiBold"/>
                <a:sym typeface="IBM Plex Sans SemiBold"/>
              </a:rPr>
              <a:t>‹#›</a:t>
            </a:fld>
            <a:r>
              <a:rPr lang="de" sz="600">
                <a:solidFill>
                  <a:srgbClr val="C84182"/>
                </a:solidFill>
                <a:latin typeface="IBM Plex Sans SemiBold"/>
                <a:ea typeface="IBM Plex Sans SemiBold"/>
                <a:cs typeface="IBM Plex Sans SemiBold"/>
                <a:sym typeface="IBM Plex Sans SemiBold"/>
              </a:rPr>
              <a:t> /</a:t>
            </a:r>
            <a:endParaRPr sz="600">
              <a:solidFill>
                <a:srgbClr val="C84182"/>
              </a:solidFill>
              <a:latin typeface="IBM Plex Sans SemiBold"/>
              <a:ea typeface="IBM Plex Sans SemiBold"/>
              <a:cs typeface="IBM Plex Sans SemiBold"/>
              <a:sym typeface="IBM Plex Sans SemiBold"/>
            </a:endParaRPr>
          </a:p>
        </p:txBody>
      </p:sp>
      <p:sp>
        <p:nvSpPr>
          <p:cNvPr id="28" name="Google Shape;28;p6"/>
          <p:cNvSpPr/>
          <p:nvPr/>
        </p:nvSpPr>
        <p:spPr>
          <a:xfrm>
            <a:off x="4379100" y="0"/>
            <a:ext cx="4764900" cy="5143500"/>
          </a:xfrm>
          <a:prstGeom prst="rect">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9" name="Google Shape;29;p6"/>
          <p:cNvSpPr/>
          <p:nvPr/>
        </p:nvSpPr>
        <p:spPr>
          <a:xfrm flipH="1" rot="5400000">
            <a:off x="-181525" y="181500"/>
            <a:ext cx="5143500" cy="4780500"/>
          </a:xfrm>
          <a:prstGeom prst="round2SameRect">
            <a:avLst>
              <a:gd fmla="val 3521" name="adj1"/>
              <a:gd fmla="val 0" name="adj2"/>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BM Plex Sans"/>
              <a:ea typeface="IBM Plex Sans"/>
              <a:cs typeface="IBM Plex Sans"/>
              <a:sym typeface="IBM Plex Sans"/>
            </a:endParaRPr>
          </a:p>
        </p:txBody>
      </p:sp>
      <p:sp>
        <p:nvSpPr>
          <p:cNvPr id="30" name="Google Shape;30;p6"/>
          <p:cNvSpPr/>
          <p:nvPr>
            <p:ph idx="2" type="pic"/>
          </p:nvPr>
        </p:nvSpPr>
        <p:spPr>
          <a:xfrm>
            <a:off x="5121675" y="1302225"/>
            <a:ext cx="3592800" cy="3145200"/>
          </a:xfrm>
          <a:prstGeom prst="rect">
            <a:avLst/>
          </a:prstGeom>
          <a:gradFill>
            <a:gsLst>
              <a:gs pos="0">
                <a:schemeClr val="accent2"/>
              </a:gs>
              <a:gs pos="50000">
                <a:srgbClr val="F6694E"/>
              </a:gs>
              <a:gs pos="100000">
                <a:schemeClr val="accent1"/>
              </a:gs>
            </a:gsLst>
            <a:lin ang="18900732" scaled="0"/>
          </a:gradFill>
          <a:ln cap="flat" cmpd="sng" w="9525">
            <a:solidFill>
              <a:schemeClr val="lt1"/>
            </a:solidFill>
            <a:prstDash val="solid"/>
            <a:round/>
            <a:headEnd len="sm" w="sm" type="none"/>
            <a:tailEnd len="sm" w="sm" type="none"/>
          </a:ln>
        </p:spPr>
      </p:sp>
      <p:pic>
        <p:nvPicPr>
          <p:cNvPr id="31" name="Google Shape;31;p6"/>
          <p:cNvPicPr preferRelativeResize="0"/>
          <p:nvPr/>
        </p:nvPicPr>
        <p:blipFill rotWithShape="1">
          <a:blip r:embed="rId2">
            <a:alphaModFix/>
          </a:blip>
          <a:srcRect b="0" l="0" r="0" t="0"/>
          <a:stretch/>
        </p:blipFill>
        <p:spPr>
          <a:xfrm>
            <a:off x="367200" y="4906800"/>
            <a:ext cx="151200" cy="151200"/>
          </a:xfrm>
          <a:prstGeom prst="rect">
            <a:avLst/>
          </a:prstGeom>
          <a:noFill/>
          <a:ln>
            <a:noFill/>
          </a:ln>
        </p:spPr>
      </p:pic>
      <p:sp>
        <p:nvSpPr>
          <p:cNvPr id="32" name="Google Shape;32;p6"/>
          <p:cNvSpPr/>
          <p:nvPr/>
        </p:nvSpPr>
        <p:spPr>
          <a:xfrm>
            <a:off x="367047" y="4906660"/>
            <a:ext cx="151500" cy="151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3">
    <p:spTree>
      <p:nvGrpSpPr>
        <p:cNvPr id="33"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b="0" l="0" r="0" t="0"/>
          <a:stretch/>
        </p:blipFill>
        <p:spPr>
          <a:xfrm>
            <a:off x="367200" y="4906800"/>
            <a:ext cx="151200" cy="151200"/>
          </a:xfrm>
          <a:prstGeom prst="rect">
            <a:avLst/>
          </a:prstGeom>
          <a:noFill/>
          <a:ln>
            <a:noFill/>
          </a:ln>
        </p:spPr>
      </p:pic>
      <p:sp>
        <p:nvSpPr>
          <p:cNvPr id="35" name="Google Shape;35;p7"/>
          <p:cNvSpPr/>
          <p:nvPr/>
        </p:nvSpPr>
        <p:spPr>
          <a:xfrm>
            <a:off x="367047" y="4906660"/>
            <a:ext cx="151500" cy="151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nvSpPr>
        <p:spPr>
          <a:xfrm>
            <a:off x="7916550" y="4784450"/>
            <a:ext cx="850800" cy="3936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r>
              <a:rPr lang="de" sz="600">
                <a:solidFill>
                  <a:srgbClr val="C84182"/>
                </a:solidFill>
                <a:latin typeface="IBM Plex Sans SemiBold"/>
                <a:ea typeface="IBM Plex Sans SemiBold"/>
                <a:cs typeface="IBM Plex Sans SemiBold"/>
                <a:sym typeface="IBM Plex Sans SemiBold"/>
              </a:rPr>
              <a:t>/ SEITE </a:t>
            </a:r>
            <a:fld id="{00000000-1234-1234-1234-123412341234}" type="slidenum">
              <a:rPr lang="de" sz="600">
                <a:solidFill>
                  <a:srgbClr val="C84182"/>
                </a:solidFill>
                <a:latin typeface="IBM Plex Sans SemiBold"/>
                <a:ea typeface="IBM Plex Sans SemiBold"/>
                <a:cs typeface="IBM Plex Sans SemiBold"/>
                <a:sym typeface="IBM Plex Sans SemiBold"/>
              </a:rPr>
              <a:t>‹#›</a:t>
            </a:fld>
            <a:r>
              <a:rPr lang="de" sz="600">
                <a:solidFill>
                  <a:srgbClr val="C84182"/>
                </a:solidFill>
                <a:latin typeface="IBM Plex Sans SemiBold"/>
                <a:ea typeface="IBM Plex Sans SemiBold"/>
                <a:cs typeface="IBM Plex Sans SemiBold"/>
                <a:sym typeface="IBM Plex Sans SemiBold"/>
              </a:rPr>
              <a:t> /</a:t>
            </a:r>
            <a:endParaRPr sz="600">
              <a:solidFill>
                <a:srgbClr val="C84182"/>
              </a:solidFill>
              <a:latin typeface="IBM Plex Sans SemiBold"/>
              <a:ea typeface="IBM Plex Sans SemiBold"/>
              <a:cs typeface="IBM Plex Sans SemiBold"/>
              <a:sym typeface="IBM Plex Sans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1">
  <p:cSld name="CUSTOM_1">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0" l="26539" r="26539" t="0"/>
          <a:stretch/>
        </p:blipFill>
        <p:spPr>
          <a:xfrm>
            <a:off x="5165100" y="0"/>
            <a:ext cx="4311900" cy="5143500"/>
          </a:xfrm>
          <a:prstGeom prst="roundRect">
            <a:avLst>
              <a:gd fmla="val 2697" name="adj"/>
            </a:avLst>
          </a:prstGeom>
          <a:noFill/>
          <a:ln>
            <a:noFill/>
          </a:ln>
        </p:spPr>
      </p:pic>
      <p:sp>
        <p:nvSpPr>
          <p:cNvPr id="39" name="Google Shape;39;p8"/>
          <p:cNvSpPr txBox="1"/>
          <p:nvPr>
            <p:ph type="title"/>
          </p:nvPr>
        </p:nvSpPr>
        <p:spPr>
          <a:xfrm>
            <a:off x="357275" y="1302150"/>
            <a:ext cx="3978900" cy="1269600"/>
          </a:xfrm>
          <a:prstGeom prst="rect">
            <a:avLst/>
          </a:prstGeom>
        </p:spPr>
        <p:txBody>
          <a:bodyPr anchorCtr="0" anchor="t" bIns="0" lIns="0" spcFirstLastPara="1" rIns="0" wrap="square" tIns="0">
            <a:spAutoFit/>
          </a:bodyPr>
          <a:lstStyle>
            <a:lvl1pPr lvl="0">
              <a:spcBef>
                <a:spcPts val="0"/>
              </a:spcBef>
              <a:spcAft>
                <a:spcPts val="0"/>
              </a:spcAft>
              <a:buSzPts val="4000"/>
              <a:buNone/>
              <a:defRPr b="1" sz="4000"/>
            </a:lvl1pPr>
            <a:lvl2pPr lvl="1">
              <a:spcBef>
                <a:spcPts val="0"/>
              </a:spcBef>
              <a:spcAft>
                <a:spcPts val="0"/>
              </a:spcAft>
              <a:buSzPts val="4000"/>
              <a:buFont typeface="IBM Plex Sans"/>
              <a:buNone/>
              <a:defRPr b="1" sz="4000">
                <a:latin typeface="IBM Plex Sans"/>
                <a:ea typeface="IBM Plex Sans"/>
                <a:cs typeface="IBM Plex Sans"/>
                <a:sym typeface="IBM Plex Sans"/>
              </a:defRPr>
            </a:lvl2pPr>
            <a:lvl3pPr lvl="2">
              <a:spcBef>
                <a:spcPts val="0"/>
              </a:spcBef>
              <a:spcAft>
                <a:spcPts val="0"/>
              </a:spcAft>
              <a:buSzPts val="4000"/>
              <a:buFont typeface="IBM Plex Sans"/>
              <a:buNone/>
              <a:defRPr b="1" sz="4000">
                <a:latin typeface="IBM Plex Sans"/>
                <a:ea typeface="IBM Plex Sans"/>
                <a:cs typeface="IBM Plex Sans"/>
                <a:sym typeface="IBM Plex Sans"/>
              </a:defRPr>
            </a:lvl3pPr>
            <a:lvl4pPr lvl="3">
              <a:spcBef>
                <a:spcPts val="0"/>
              </a:spcBef>
              <a:spcAft>
                <a:spcPts val="0"/>
              </a:spcAft>
              <a:buSzPts val="4000"/>
              <a:buFont typeface="IBM Plex Sans"/>
              <a:buNone/>
              <a:defRPr b="1" sz="4000">
                <a:latin typeface="IBM Plex Sans"/>
                <a:ea typeface="IBM Plex Sans"/>
                <a:cs typeface="IBM Plex Sans"/>
                <a:sym typeface="IBM Plex Sans"/>
              </a:defRPr>
            </a:lvl4pPr>
            <a:lvl5pPr lvl="4">
              <a:spcBef>
                <a:spcPts val="0"/>
              </a:spcBef>
              <a:spcAft>
                <a:spcPts val="0"/>
              </a:spcAft>
              <a:buSzPts val="4000"/>
              <a:buFont typeface="IBM Plex Sans"/>
              <a:buNone/>
              <a:defRPr b="1" sz="4000">
                <a:latin typeface="IBM Plex Sans"/>
                <a:ea typeface="IBM Plex Sans"/>
                <a:cs typeface="IBM Plex Sans"/>
                <a:sym typeface="IBM Plex Sans"/>
              </a:defRPr>
            </a:lvl5pPr>
            <a:lvl6pPr lvl="5">
              <a:spcBef>
                <a:spcPts val="0"/>
              </a:spcBef>
              <a:spcAft>
                <a:spcPts val="0"/>
              </a:spcAft>
              <a:buSzPts val="4000"/>
              <a:buFont typeface="IBM Plex Sans"/>
              <a:buNone/>
              <a:defRPr b="1" sz="4000">
                <a:latin typeface="IBM Plex Sans"/>
                <a:ea typeface="IBM Plex Sans"/>
                <a:cs typeface="IBM Plex Sans"/>
                <a:sym typeface="IBM Plex Sans"/>
              </a:defRPr>
            </a:lvl6pPr>
            <a:lvl7pPr lvl="6">
              <a:spcBef>
                <a:spcPts val="0"/>
              </a:spcBef>
              <a:spcAft>
                <a:spcPts val="0"/>
              </a:spcAft>
              <a:buSzPts val="4000"/>
              <a:buFont typeface="IBM Plex Sans"/>
              <a:buNone/>
              <a:defRPr b="1" sz="4000">
                <a:latin typeface="IBM Plex Sans"/>
                <a:ea typeface="IBM Plex Sans"/>
                <a:cs typeface="IBM Plex Sans"/>
                <a:sym typeface="IBM Plex Sans"/>
              </a:defRPr>
            </a:lvl7pPr>
            <a:lvl8pPr lvl="7">
              <a:spcBef>
                <a:spcPts val="0"/>
              </a:spcBef>
              <a:spcAft>
                <a:spcPts val="0"/>
              </a:spcAft>
              <a:buSzPts val="4000"/>
              <a:buFont typeface="IBM Plex Sans"/>
              <a:buNone/>
              <a:defRPr b="1" sz="4000">
                <a:latin typeface="IBM Plex Sans"/>
                <a:ea typeface="IBM Plex Sans"/>
                <a:cs typeface="IBM Plex Sans"/>
                <a:sym typeface="IBM Plex Sans"/>
              </a:defRPr>
            </a:lvl8pPr>
            <a:lvl9pPr lvl="8">
              <a:spcBef>
                <a:spcPts val="0"/>
              </a:spcBef>
              <a:spcAft>
                <a:spcPts val="0"/>
              </a:spcAft>
              <a:buSzPts val="4000"/>
              <a:buFont typeface="IBM Plex Sans"/>
              <a:buNone/>
              <a:defRPr b="1" sz="4000">
                <a:latin typeface="IBM Plex Sans"/>
                <a:ea typeface="IBM Plex Sans"/>
                <a:cs typeface="IBM Plex Sans"/>
                <a:sym typeface="IBM Plex Sans"/>
              </a:defRPr>
            </a:lvl9pPr>
          </a:lstStyle>
          <a:p/>
        </p:txBody>
      </p:sp>
      <p:sp>
        <p:nvSpPr>
          <p:cNvPr id="40" name="Google Shape;40;p8"/>
          <p:cNvSpPr txBox="1"/>
          <p:nvPr>
            <p:ph idx="1" type="subTitle"/>
          </p:nvPr>
        </p:nvSpPr>
        <p:spPr>
          <a:xfrm>
            <a:off x="357275" y="4568875"/>
            <a:ext cx="3978900" cy="2253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1000"/>
              </a:spcBef>
              <a:spcAft>
                <a:spcPts val="0"/>
              </a:spcAft>
              <a:buSzPts val="1100"/>
              <a:buNone/>
              <a:defRPr/>
            </a:lvl2pPr>
            <a:lvl3pPr lvl="2">
              <a:spcBef>
                <a:spcPts val="1000"/>
              </a:spcBef>
              <a:spcAft>
                <a:spcPts val="0"/>
              </a:spcAft>
              <a:buSzPts val="1100"/>
              <a:buNone/>
              <a:defRPr/>
            </a:lvl3pPr>
            <a:lvl4pPr lvl="3">
              <a:spcBef>
                <a:spcPts val="1000"/>
              </a:spcBef>
              <a:spcAft>
                <a:spcPts val="0"/>
              </a:spcAft>
              <a:buSzPts val="1100"/>
              <a:buNone/>
              <a:defRPr/>
            </a:lvl4pPr>
            <a:lvl5pPr lvl="4">
              <a:spcBef>
                <a:spcPts val="1000"/>
              </a:spcBef>
              <a:spcAft>
                <a:spcPts val="0"/>
              </a:spcAft>
              <a:buSzPts val="1100"/>
              <a:buNone/>
              <a:defRPr/>
            </a:lvl5pPr>
            <a:lvl6pPr lvl="5">
              <a:spcBef>
                <a:spcPts val="1000"/>
              </a:spcBef>
              <a:spcAft>
                <a:spcPts val="0"/>
              </a:spcAft>
              <a:buSzPts val="1100"/>
              <a:buNone/>
              <a:defRPr/>
            </a:lvl6pPr>
            <a:lvl7pPr lvl="6">
              <a:spcBef>
                <a:spcPts val="1000"/>
              </a:spcBef>
              <a:spcAft>
                <a:spcPts val="0"/>
              </a:spcAft>
              <a:buSzPts val="1100"/>
              <a:buNone/>
              <a:defRPr/>
            </a:lvl7pPr>
            <a:lvl8pPr lvl="7">
              <a:spcBef>
                <a:spcPts val="1000"/>
              </a:spcBef>
              <a:spcAft>
                <a:spcPts val="0"/>
              </a:spcAft>
              <a:buSzPts val="1100"/>
              <a:buNone/>
              <a:defRPr/>
            </a:lvl8pPr>
            <a:lvl9pPr lvl="8">
              <a:spcBef>
                <a:spcPts val="1000"/>
              </a:spcBef>
              <a:spcAft>
                <a:spcPts val="1000"/>
              </a:spcAft>
              <a:buSzPts val="1100"/>
              <a:buNone/>
              <a:defRPr/>
            </a:lvl9pPr>
          </a:lstStyle>
          <a:p/>
        </p:txBody>
      </p:sp>
      <p:pic>
        <p:nvPicPr>
          <p:cNvPr id="41" name="Google Shape;41;p8"/>
          <p:cNvPicPr preferRelativeResize="0"/>
          <p:nvPr/>
        </p:nvPicPr>
        <p:blipFill>
          <a:blip r:embed="rId3">
            <a:alphaModFix/>
          </a:blip>
          <a:stretch>
            <a:fillRect/>
          </a:stretch>
        </p:blipFill>
        <p:spPr>
          <a:xfrm>
            <a:off x="357275" y="362325"/>
            <a:ext cx="1133548" cy="30274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57275" y="362325"/>
            <a:ext cx="8410200" cy="572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400"/>
              <a:buFont typeface="IBM Plex Sans"/>
              <a:buNone/>
              <a:defRPr b="1" sz="2400">
                <a:solidFill>
                  <a:schemeClr val="dk1"/>
                </a:solidFill>
                <a:latin typeface="IBM Plex Sans"/>
                <a:ea typeface="IBM Plex Sans"/>
                <a:cs typeface="IBM Plex Sans"/>
                <a:sym typeface="IBM Plex Sans"/>
              </a:defRPr>
            </a:lvl1pPr>
            <a:lvl2pPr lvl="1">
              <a:spcBef>
                <a:spcPts val="0"/>
              </a:spcBef>
              <a:spcAft>
                <a:spcPts val="0"/>
              </a:spcAft>
              <a:buClr>
                <a:schemeClr val="dk1"/>
              </a:buClr>
              <a:buSzPts val="2400"/>
              <a:buFont typeface="IBM Plex Sans"/>
              <a:buNone/>
              <a:defRPr b="1" sz="2400">
                <a:solidFill>
                  <a:schemeClr val="dk1"/>
                </a:solidFill>
                <a:latin typeface="IBM Plex Sans"/>
                <a:ea typeface="IBM Plex Sans"/>
                <a:cs typeface="IBM Plex Sans"/>
                <a:sym typeface="IBM Plex Sans"/>
              </a:defRPr>
            </a:lvl2pPr>
            <a:lvl3pPr lvl="2">
              <a:spcBef>
                <a:spcPts val="0"/>
              </a:spcBef>
              <a:spcAft>
                <a:spcPts val="0"/>
              </a:spcAft>
              <a:buClr>
                <a:schemeClr val="dk1"/>
              </a:buClr>
              <a:buSzPts val="2400"/>
              <a:buFont typeface="IBM Plex Sans"/>
              <a:buNone/>
              <a:defRPr b="1" sz="2400">
                <a:solidFill>
                  <a:schemeClr val="dk1"/>
                </a:solidFill>
                <a:latin typeface="IBM Plex Sans"/>
                <a:ea typeface="IBM Plex Sans"/>
                <a:cs typeface="IBM Plex Sans"/>
                <a:sym typeface="IBM Plex Sans"/>
              </a:defRPr>
            </a:lvl3pPr>
            <a:lvl4pPr lvl="3">
              <a:spcBef>
                <a:spcPts val="0"/>
              </a:spcBef>
              <a:spcAft>
                <a:spcPts val="0"/>
              </a:spcAft>
              <a:buClr>
                <a:schemeClr val="dk1"/>
              </a:buClr>
              <a:buSzPts val="2400"/>
              <a:buFont typeface="IBM Plex Sans"/>
              <a:buNone/>
              <a:defRPr b="1" sz="2400">
                <a:solidFill>
                  <a:schemeClr val="dk1"/>
                </a:solidFill>
                <a:latin typeface="IBM Plex Sans"/>
                <a:ea typeface="IBM Plex Sans"/>
                <a:cs typeface="IBM Plex Sans"/>
                <a:sym typeface="IBM Plex Sans"/>
              </a:defRPr>
            </a:lvl4pPr>
            <a:lvl5pPr lvl="4">
              <a:spcBef>
                <a:spcPts val="0"/>
              </a:spcBef>
              <a:spcAft>
                <a:spcPts val="0"/>
              </a:spcAft>
              <a:buClr>
                <a:schemeClr val="dk1"/>
              </a:buClr>
              <a:buSzPts val="2400"/>
              <a:buFont typeface="IBM Plex Sans"/>
              <a:buNone/>
              <a:defRPr b="1" sz="2400">
                <a:solidFill>
                  <a:schemeClr val="dk1"/>
                </a:solidFill>
                <a:latin typeface="IBM Plex Sans"/>
                <a:ea typeface="IBM Plex Sans"/>
                <a:cs typeface="IBM Plex Sans"/>
                <a:sym typeface="IBM Plex Sans"/>
              </a:defRPr>
            </a:lvl5pPr>
            <a:lvl6pPr lvl="5">
              <a:spcBef>
                <a:spcPts val="0"/>
              </a:spcBef>
              <a:spcAft>
                <a:spcPts val="0"/>
              </a:spcAft>
              <a:buClr>
                <a:schemeClr val="dk1"/>
              </a:buClr>
              <a:buSzPts val="2400"/>
              <a:buFont typeface="IBM Plex Sans"/>
              <a:buNone/>
              <a:defRPr b="1" sz="2400">
                <a:solidFill>
                  <a:schemeClr val="dk1"/>
                </a:solidFill>
                <a:latin typeface="IBM Plex Sans"/>
                <a:ea typeface="IBM Plex Sans"/>
                <a:cs typeface="IBM Plex Sans"/>
                <a:sym typeface="IBM Plex Sans"/>
              </a:defRPr>
            </a:lvl6pPr>
            <a:lvl7pPr lvl="6">
              <a:spcBef>
                <a:spcPts val="0"/>
              </a:spcBef>
              <a:spcAft>
                <a:spcPts val="0"/>
              </a:spcAft>
              <a:buClr>
                <a:schemeClr val="dk1"/>
              </a:buClr>
              <a:buSzPts val="2400"/>
              <a:buFont typeface="IBM Plex Sans"/>
              <a:buNone/>
              <a:defRPr b="1" sz="2400">
                <a:solidFill>
                  <a:schemeClr val="dk1"/>
                </a:solidFill>
                <a:latin typeface="IBM Plex Sans"/>
                <a:ea typeface="IBM Plex Sans"/>
                <a:cs typeface="IBM Plex Sans"/>
                <a:sym typeface="IBM Plex Sans"/>
              </a:defRPr>
            </a:lvl7pPr>
            <a:lvl8pPr lvl="7">
              <a:spcBef>
                <a:spcPts val="0"/>
              </a:spcBef>
              <a:spcAft>
                <a:spcPts val="0"/>
              </a:spcAft>
              <a:buClr>
                <a:schemeClr val="dk1"/>
              </a:buClr>
              <a:buSzPts val="2400"/>
              <a:buFont typeface="IBM Plex Sans"/>
              <a:buNone/>
              <a:defRPr b="1" sz="2400">
                <a:solidFill>
                  <a:schemeClr val="dk1"/>
                </a:solidFill>
                <a:latin typeface="IBM Plex Sans"/>
                <a:ea typeface="IBM Plex Sans"/>
                <a:cs typeface="IBM Plex Sans"/>
                <a:sym typeface="IBM Plex Sans"/>
              </a:defRPr>
            </a:lvl8pPr>
            <a:lvl9pPr lvl="8">
              <a:spcBef>
                <a:spcPts val="0"/>
              </a:spcBef>
              <a:spcAft>
                <a:spcPts val="0"/>
              </a:spcAft>
              <a:buClr>
                <a:schemeClr val="dk1"/>
              </a:buClr>
              <a:buSzPts val="2400"/>
              <a:buFont typeface="IBM Plex Sans"/>
              <a:buNone/>
              <a:defRPr b="1" sz="2400">
                <a:solidFill>
                  <a:schemeClr val="dk1"/>
                </a:solidFill>
                <a:latin typeface="IBM Plex Sans"/>
                <a:ea typeface="IBM Plex Sans"/>
                <a:cs typeface="IBM Plex Sans"/>
                <a:sym typeface="IBM Plex Sans"/>
              </a:defRPr>
            </a:lvl9pPr>
          </a:lstStyle>
          <a:p/>
        </p:txBody>
      </p:sp>
      <p:sp>
        <p:nvSpPr>
          <p:cNvPr id="7" name="Google Shape;7;p1"/>
          <p:cNvSpPr txBox="1"/>
          <p:nvPr>
            <p:ph idx="1" type="body"/>
          </p:nvPr>
        </p:nvSpPr>
        <p:spPr>
          <a:xfrm>
            <a:off x="357275" y="1302150"/>
            <a:ext cx="8410200" cy="3266700"/>
          </a:xfrm>
          <a:prstGeom prst="rect">
            <a:avLst/>
          </a:prstGeom>
          <a:noFill/>
          <a:ln>
            <a:noFill/>
          </a:ln>
        </p:spPr>
        <p:txBody>
          <a:bodyPr anchorCtr="0" anchor="t" bIns="0" lIns="0" spcFirstLastPara="1" rIns="0" wrap="square" tIns="0">
            <a:noAutofit/>
          </a:bodyPr>
          <a:lstStyle>
            <a:lvl1pPr indent="-298450" lvl="0" marL="457200">
              <a:lnSpc>
                <a:spcPct val="115000"/>
              </a:lnSpc>
              <a:spcBef>
                <a:spcPts val="0"/>
              </a:spcBef>
              <a:spcAft>
                <a:spcPts val="0"/>
              </a:spcAft>
              <a:buClr>
                <a:schemeClr val="accent2"/>
              </a:buClr>
              <a:buSzPts val="1100"/>
              <a:buFont typeface="IBM Plex Sans"/>
              <a:buChar char="○"/>
              <a:defRPr sz="1100">
                <a:solidFill>
                  <a:schemeClr val="dk1"/>
                </a:solidFill>
                <a:latin typeface="IBM Plex Sans"/>
                <a:ea typeface="IBM Plex Sans"/>
                <a:cs typeface="IBM Plex Sans"/>
                <a:sym typeface="IBM Plex Sans"/>
              </a:defRPr>
            </a:lvl1pPr>
            <a:lvl2pPr indent="-298450" lvl="1" marL="914400">
              <a:lnSpc>
                <a:spcPct val="115000"/>
              </a:lnSpc>
              <a:spcBef>
                <a:spcPts val="1000"/>
              </a:spcBef>
              <a:spcAft>
                <a:spcPts val="0"/>
              </a:spcAft>
              <a:buClr>
                <a:schemeClr val="accent2"/>
              </a:buClr>
              <a:buSzPts val="1100"/>
              <a:buFont typeface="IBM Plex Sans"/>
              <a:buChar char="○"/>
              <a:defRPr sz="1100">
                <a:solidFill>
                  <a:schemeClr val="dk1"/>
                </a:solidFill>
                <a:latin typeface="IBM Plex Sans"/>
                <a:ea typeface="IBM Plex Sans"/>
                <a:cs typeface="IBM Plex Sans"/>
                <a:sym typeface="IBM Plex Sans"/>
              </a:defRPr>
            </a:lvl2pPr>
            <a:lvl3pPr indent="-298450" lvl="2" marL="1371600">
              <a:lnSpc>
                <a:spcPct val="115000"/>
              </a:lnSpc>
              <a:spcBef>
                <a:spcPts val="1000"/>
              </a:spcBef>
              <a:spcAft>
                <a:spcPts val="0"/>
              </a:spcAft>
              <a:buClr>
                <a:schemeClr val="accent2"/>
              </a:buClr>
              <a:buSzPts val="1100"/>
              <a:buFont typeface="IBM Plex Sans"/>
              <a:buChar char="○"/>
              <a:defRPr sz="1100">
                <a:solidFill>
                  <a:schemeClr val="dk1"/>
                </a:solidFill>
                <a:latin typeface="IBM Plex Sans"/>
                <a:ea typeface="IBM Plex Sans"/>
                <a:cs typeface="IBM Plex Sans"/>
                <a:sym typeface="IBM Plex Sans"/>
              </a:defRPr>
            </a:lvl3pPr>
            <a:lvl4pPr indent="-298450" lvl="3" marL="1828800">
              <a:lnSpc>
                <a:spcPct val="115000"/>
              </a:lnSpc>
              <a:spcBef>
                <a:spcPts val="1000"/>
              </a:spcBef>
              <a:spcAft>
                <a:spcPts val="0"/>
              </a:spcAft>
              <a:buClr>
                <a:schemeClr val="accent2"/>
              </a:buClr>
              <a:buSzPts val="1100"/>
              <a:buFont typeface="IBM Plex Sans"/>
              <a:buChar char="○"/>
              <a:defRPr sz="1100">
                <a:solidFill>
                  <a:schemeClr val="dk1"/>
                </a:solidFill>
                <a:latin typeface="IBM Plex Sans"/>
                <a:ea typeface="IBM Plex Sans"/>
                <a:cs typeface="IBM Plex Sans"/>
                <a:sym typeface="IBM Plex Sans"/>
              </a:defRPr>
            </a:lvl4pPr>
            <a:lvl5pPr indent="-298450" lvl="4" marL="2286000">
              <a:lnSpc>
                <a:spcPct val="115000"/>
              </a:lnSpc>
              <a:spcBef>
                <a:spcPts val="1000"/>
              </a:spcBef>
              <a:spcAft>
                <a:spcPts val="0"/>
              </a:spcAft>
              <a:buClr>
                <a:schemeClr val="accent2"/>
              </a:buClr>
              <a:buSzPts val="1100"/>
              <a:buFont typeface="IBM Plex Sans"/>
              <a:buChar char="○"/>
              <a:defRPr sz="1100">
                <a:solidFill>
                  <a:schemeClr val="dk1"/>
                </a:solidFill>
                <a:latin typeface="IBM Plex Sans"/>
                <a:ea typeface="IBM Plex Sans"/>
                <a:cs typeface="IBM Plex Sans"/>
                <a:sym typeface="IBM Plex Sans"/>
              </a:defRPr>
            </a:lvl5pPr>
            <a:lvl6pPr indent="-298450" lvl="5" marL="2743200">
              <a:lnSpc>
                <a:spcPct val="115000"/>
              </a:lnSpc>
              <a:spcBef>
                <a:spcPts val="1000"/>
              </a:spcBef>
              <a:spcAft>
                <a:spcPts val="0"/>
              </a:spcAft>
              <a:buClr>
                <a:schemeClr val="accent2"/>
              </a:buClr>
              <a:buSzPts val="1100"/>
              <a:buFont typeface="IBM Plex Sans"/>
              <a:buChar char="○"/>
              <a:defRPr sz="1100">
                <a:solidFill>
                  <a:schemeClr val="dk1"/>
                </a:solidFill>
                <a:latin typeface="IBM Plex Sans"/>
                <a:ea typeface="IBM Plex Sans"/>
                <a:cs typeface="IBM Plex Sans"/>
                <a:sym typeface="IBM Plex Sans"/>
              </a:defRPr>
            </a:lvl6pPr>
            <a:lvl7pPr indent="-298450" lvl="6" marL="3200400">
              <a:lnSpc>
                <a:spcPct val="115000"/>
              </a:lnSpc>
              <a:spcBef>
                <a:spcPts val="1000"/>
              </a:spcBef>
              <a:spcAft>
                <a:spcPts val="0"/>
              </a:spcAft>
              <a:buClr>
                <a:schemeClr val="accent2"/>
              </a:buClr>
              <a:buSzPts val="1100"/>
              <a:buFont typeface="IBM Plex Sans"/>
              <a:buChar char="○"/>
              <a:defRPr sz="1100">
                <a:solidFill>
                  <a:schemeClr val="dk1"/>
                </a:solidFill>
                <a:latin typeface="IBM Plex Sans"/>
                <a:ea typeface="IBM Plex Sans"/>
                <a:cs typeface="IBM Plex Sans"/>
                <a:sym typeface="IBM Plex Sans"/>
              </a:defRPr>
            </a:lvl7pPr>
            <a:lvl8pPr indent="-298450" lvl="7" marL="3657600">
              <a:lnSpc>
                <a:spcPct val="115000"/>
              </a:lnSpc>
              <a:spcBef>
                <a:spcPts val="1000"/>
              </a:spcBef>
              <a:spcAft>
                <a:spcPts val="0"/>
              </a:spcAft>
              <a:buClr>
                <a:schemeClr val="accent2"/>
              </a:buClr>
              <a:buSzPts val="1100"/>
              <a:buFont typeface="IBM Plex Sans"/>
              <a:buChar char="○"/>
              <a:defRPr sz="1100">
                <a:solidFill>
                  <a:schemeClr val="dk1"/>
                </a:solidFill>
                <a:latin typeface="IBM Plex Sans"/>
                <a:ea typeface="IBM Plex Sans"/>
                <a:cs typeface="IBM Plex Sans"/>
                <a:sym typeface="IBM Plex Sans"/>
              </a:defRPr>
            </a:lvl8pPr>
            <a:lvl9pPr indent="-298450" lvl="8" marL="4114800">
              <a:lnSpc>
                <a:spcPct val="115000"/>
              </a:lnSpc>
              <a:spcBef>
                <a:spcPts val="1000"/>
              </a:spcBef>
              <a:spcAft>
                <a:spcPts val="1000"/>
              </a:spcAft>
              <a:buClr>
                <a:schemeClr val="accent2"/>
              </a:buClr>
              <a:buSzPts val="1100"/>
              <a:buFont typeface="IBM Plex Sans"/>
              <a:buChar char="○"/>
              <a:defRPr sz="1100">
                <a:solidFill>
                  <a:schemeClr val="dk1"/>
                </a:solidFill>
                <a:latin typeface="IBM Plex Sans"/>
                <a:ea typeface="IBM Plex Sans"/>
                <a:cs typeface="IBM Plex Sans"/>
                <a:sym typeface="IBM Plex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25">
          <p15:clr>
            <a:srgbClr val="EA4335"/>
          </p15:clr>
        </p15:guide>
        <p15:guide id="2" pos="2731">
          <p15:clr>
            <a:srgbClr val="EA4335"/>
          </p15:clr>
        </p15:guide>
        <p15:guide id="3" pos="3016">
          <p15:clr>
            <a:srgbClr val="EA4335"/>
          </p15:clr>
        </p15:guide>
        <p15:guide id="4" pos="5523">
          <p15:clr>
            <a:srgbClr val="EA4335"/>
          </p15:clr>
        </p15:guide>
        <p15:guide id="5" orient="horz" pos="228">
          <p15:clr>
            <a:srgbClr val="EA4335"/>
          </p15:clr>
        </p15:guide>
        <p15:guide id="6" orient="horz" pos="680">
          <p15:clr>
            <a:srgbClr val="EA4335"/>
          </p15:clr>
        </p15:guide>
        <p15:guide id="7" orient="horz" pos="820">
          <p15:clr>
            <a:srgbClr val="EA4335"/>
          </p15:clr>
        </p15:guide>
        <p15:guide id="8" orient="horz" pos="2878">
          <p15:clr>
            <a:srgbClr val="EA4335"/>
          </p15:clr>
        </p15:guide>
        <p15:guide id="9" pos="2880">
          <p15:clr>
            <a:srgbClr val="E46962"/>
          </p15:clr>
        </p15:guide>
        <p15:guide id="10" orient="horz" pos="162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heyjobs.atlassian.net/wiki/spaces/ESE/pages/3272409145/REACH+Report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heyjobs.atlassian.net/wiki/spaces/ESE/pages/3272409145/REACH+Reporting"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hyperlink" Target="https://heyjobs.atlassian.net/wiki/spaces/ESE/pages/3272409145/REACH+Reporting" TargetMode="External"/><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7.jpg"/><Relationship Id="rId7"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heyjobs.atlassian.net/wiki/spaces/ESE/pages/3272409145/REACH+Report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hyperlink" Target="https://heyjobs.atlassian.net/wiki/spaces/ESE/pages/3272409145/REACH+Reporting" TargetMode="External"/><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heyjobs.atlassian.net/wiki/spaces/B2B/pages/3361308784/Client+Analytics+Reporting+in+Kundenpr+sentationen" TargetMode="External"/><Relationship Id="rId4" Type="http://schemas.openxmlformats.org/officeDocument/2006/relationships/hyperlink" Target="https://docs.google.com/presentation/d/1obdUZiux17-0T5b-3iGNM2nPAxvANlpvSucUNfrowAU/edit#slide=id.g25417749d66_0_595" TargetMode="External"/><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1.jpg"/><Relationship Id="rId4" Type="http://schemas.openxmlformats.org/officeDocument/2006/relationships/image" Target="../media/image30.png"/><Relationship Id="rId5"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7.jp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pic>
        <p:nvPicPr>
          <p:cNvPr id="46" name="Google Shape;46;p9" title="Vector.png"/>
          <p:cNvPicPr preferRelativeResize="0"/>
          <p:nvPr/>
        </p:nvPicPr>
        <p:blipFill>
          <a:blip r:embed="rId3">
            <a:alphaModFix/>
          </a:blip>
          <a:stretch>
            <a:fillRect/>
          </a:stretch>
        </p:blipFill>
        <p:spPr>
          <a:xfrm>
            <a:off x="357280" y="2528562"/>
            <a:ext cx="2368975" cy="811500"/>
          </a:xfrm>
          <a:prstGeom prst="rect">
            <a:avLst/>
          </a:prstGeom>
          <a:noFill/>
          <a:ln>
            <a:noFill/>
          </a:ln>
        </p:spPr>
      </p:pic>
      <p:sp>
        <p:nvSpPr>
          <p:cNvPr id="47" name="Google Shape;47;p9"/>
          <p:cNvSpPr txBox="1"/>
          <p:nvPr>
            <p:ph type="title"/>
          </p:nvPr>
        </p:nvSpPr>
        <p:spPr>
          <a:xfrm>
            <a:off x="380775" y="1302150"/>
            <a:ext cx="4786200" cy="1847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de"/>
              <a:t>Einfach.</a:t>
            </a:r>
            <a:endParaRPr b="0"/>
          </a:p>
          <a:p>
            <a:pPr indent="0" lvl="0" marL="0" rtl="0" algn="l">
              <a:spcBef>
                <a:spcPts val="0"/>
              </a:spcBef>
              <a:spcAft>
                <a:spcPts val="0"/>
              </a:spcAft>
              <a:buNone/>
            </a:pPr>
            <a:r>
              <a:rPr b="0" lang="de"/>
              <a:t>Erfolgreich.</a:t>
            </a:r>
            <a:endParaRPr b="0"/>
          </a:p>
          <a:p>
            <a:pPr indent="0" lvl="0" marL="0" rtl="0" algn="l">
              <a:spcBef>
                <a:spcPts val="0"/>
              </a:spcBef>
              <a:spcAft>
                <a:spcPts val="0"/>
              </a:spcAft>
              <a:buNone/>
            </a:pPr>
            <a:r>
              <a:rPr lang="de"/>
              <a:t>Einstellen.</a:t>
            </a:r>
            <a:endParaRPr/>
          </a:p>
        </p:txBody>
      </p:sp>
      <p:sp>
        <p:nvSpPr>
          <p:cNvPr id="48" name="Google Shape;48;p9"/>
          <p:cNvSpPr txBox="1"/>
          <p:nvPr>
            <p:ph idx="1" type="subTitle"/>
          </p:nvPr>
        </p:nvSpPr>
        <p:spPr>
          <a:xfrm>
            <a:off x="367400" y="3998045"/>
            <a:ext cx="3978900" cy="570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200"/>
              <a:t>Ihre HeyJobs-Performance Analyse</a:t>
            </a:r>
            <a:endParaRPr sz="1200"/>
          </a:p>
          <a:p>
            <a:pPr indent="0" lvl="0" marL="0" rtl="0" algn="l">
              <a:spcBef>
                <a:spcPts val="1000"/>
              </a:spcBef>
              <a:spcAft>
                <a:spcPts val="1000"/>
              </a:spcAft>
              <a:buNone/>
            </a:pPr>
            <a:r>
              <a:rPr lang="de" sz="1200"/>
              <a:t>Firma | Ansprechpartner:in </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 name="Shape 135"/>
        <p:cNvGrpSpPr/>
        <p:nvPr/>
      </p:nvGrpSpPr>
      <p:grpSpPr>
        <a:xfrm>
          <a:off x="0" y="0"/>
          <a:ext cx="0" cy="0"/>
          <a:chOff x="0" y="0"/>
          <a:chExt cx="0" cy="0"/>
        </a:xfrm>
      </p:grpSpPr>
      <p:sp>
        <p:nvSpPr>
          <p:cNvPr id="136" name="Google Shape;136;p18"/>
          <p:cNvSpPr txBox="1"/>
          <p:nvPr>
            <p:ph idx="4294967295" type="body"/>
          </p:nvPr>
        </p:nvSpPr>
        <p:spPr>
          <a:xfrm>
            <a:off x="430552" y="1791350"/>
            <a:ext cx="2218800" cy="8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de" sz="1400">
                <a:latin typeface="IBM Plex Sans Light"/>
                <a:ea typeface="IBM Plex Sans Light"/>
                <a:cs typeface="IBM Plex Sans Light"/>
                <a:sym typeface="IBM Plex Sans Light"/>
              </a:rPr>
              <a:t>Monate gemeinsamer Zusammenarbeit</a:t>
            </a:r>
            <a:endParaRPr sz="1400">
              <a:latin typeface="IBM Plex Sans Light"/>
              <a:ea typeface="IBM Plex Sans Light"/>
              <a:cs typeface="IBM Plex Sans Light"/>
              <a:sym typeface="IBM Plex Sans Light"/>
            </a:endParaRPr>
          </a:p>
        </p:txBody>
      </p:sp>
      <p:sp>
        <p:nvSpPr>
          <p:cNvPr id="137" name="Google Shape;137;p18"/>
          <p:cNvSpPr txBox="1"/>
          <p:nvPr>
            <p:ph idx="4294967295" type="body"/>
          </p:nvPr>
        </p:nvSpPr>
        <p:spPr>
          <a:xfrm>
            <a:off x="2788970" y="1791348"/>
            <a:ext cx="1915500" cy="8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de" sz="1400">
                <a:latin typeface="IBM Plex Sans Light"/>
                <a:ea typeface="IBM Plex Sans Light"/>
                <a:cs typeface="IBM Plex Sans Light"/>
                <a:sym typeface="IBM Plex Sans Light"/>
              </a:rPr>
              <a:t>Veröffentlichte Stellen</a:t>
            </a:r>
            <a:endParaRPr sz="1400">
              <a:latin typeface="IBM Plex Sans Light"/>
              <a:ea typeface="IBM Plex Sans Light"/>
              <a:cs typeface="IBM Plex Sans Light"/>
              <a:sym typeface="IBM Plex Sans Light"/>
            </a:endParaRPr>
          </a:p>
        </p:txBody>
      </p:sp>
      <p:sp>
        <p:nvSpPr>
          <p:cNvPr id="138" name="Google Shape;138;p18"/>
          <p:cNvSpPr txBox="1"/>
          <p:nvPr>
            <p:ph idx="4294967295" type="title"/>
          </p:nvPr>
        </p:nvSpPr>
        <p:spPr>
          <a:xfrm>
            <a:off x="2789291" y="1465755"/>
            <a:ext cx="1915500" cy="45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lang="de" sz="3000">
                <a:solidFill>
                  <a:schemeClr val="accent1"/>
                </a:solidFill>
                <a:latin typeface="IBM Plex Sans"/>
                <a:ea typeface="IBM Plex Sans"/>
                <a:cs typeface="IBM Plex Sans"/>
                <a:sym typeface="IBM Plex Sans"/>
              </a:rPr>
              <a:t>7</a:t>
            </a:r>
            <a:endParaRPr b="1" sz="3000">
              <a:solidFill>
                <a:schemeClr val="accent1"/>
              </a:solidFill>
              <a:latin typeface="IBM Plex Sans"/>
              <a:ea typeface="IBM Plex Sans"/>
              <a:cs typeface="IBM Plex Sans"/>
              <a:sym typeface="IBM Plex Sans"/>
            </a:endParaRPr>
          </a:p>
        </p:txBody>
      </p:sp>
      <p:sp>
        <p:nvSpPr>
          <p:cNvPr id="139" name="Google Shape;139;p18"/>
          <p:cNvSpPr txBox="1"/>
          <p:nvPr>
            <p:ph idx="4294967295" type="body"/>
          </p:nvPr>
        </p:nvSpPr>
        <p:spPr>
          <a:xfrm>
            <a:off x="430540" y="2936707"/>
            <a:ext cx="1890600" cy="8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de" sz="1400">
                <a:solidFill>
                  <a:srgbClr val="000000"/>
                </a:solidFill>
                <a:latin typeface="IBM Plex Sans Light"/>
                <a:ea typeface="IBM Plex Sans Light"/>
                <a:cs typeface="IBM Plex Sans Light"/>
                <a:sym typeface="IBM Plex Sans Light"/>
              </a:rPr>
              <a:t>Bewerbungsstarts</a:t>
            </a:r>
            <a:endParaRPr sz="1400">
              <a:latin typeface="IBM Plex Sans Light"/>
              <a:ea typeface="IBM Plex Sans Light"/>
              <a:cs typeface="IBM Plex Sans Light"/>
              <a:sym typeface="IBM Plex Sans Light"/>
            </a:endParaRPr>
          </a:p>
        </p:txBody>
      </p:sp>
      <p:sp>
        <p:nvSpPr>
          <p:cNvPr id="140" name="Google Shape;140;p18"/>
          <p:cNvSpPr txBox="1"/>
          <p:nvPr>
            <p:ph idx="4294967295" type="title"/>
          </p:nvPr>
        </p:nvSpPr>
        <p:spPr>
          <a:xfrm>
            <a:off x="430866" y="2611114"/>
            <a:ext cx="1915500" cy="45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lang="de" sz="3000">
                <a:solidFill>
                  <a:schemeClr val="accent1"/>
                </a:solidFill>
                <a:latin typeface="IBM Plex Sans"/>
                <a:ea typeface="IBM Plex Sans"/>
                <a:cs typeface="IBM Plex Sans"/>
                <a:sym typeface="IBM Plex Sans"/>
              </a:rPr>
              <a:t>141</a:t>
            </a:r>
            <a:endParaRPr b="1" sz="3000">
              <a:solidFill>
                <a:schemeClr val="accent1"/>
              </a:solidFill>
              <a:latin typeface="IBM Plex Sans"/>
              <a:ea typeface="IBM Plex Sans"/>
              <a:cs typeface="IBM Plex Sans"/>
              <a:sym typeface="IBM Plex Sans"/>
            </a:endParaRPr>
          </a:p>
        </p:txBody>
      </p:sp>
      <p:sp>
        <p:nvSpPr>
          <p:cNvPr id="141" name="Google Shape;141;p18"/>
          <p:cNvSpPr txBox="1"/>
          <p:nvPr>
            <p:ph idx="4294967295" type="body"/>
          </p:nvPr>
        </p:nvSpPr>
        <p:spPr>
          <a:xfrm>
            <a:off x="2788970" y="2936707"/>
            <a:ext cx="2105700" cy="8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de" sz="1400">
                <a:solidFill>
                  <a:srgbClr val="000000"/>
                </a:solidFill>
                <a:latin typeface="IBM Plex Sans Light"/>
                <a:ea typeface="IBM Plex Sans Light"/>
                <a:cs typeface="IBM Plex Sans Light"/>
                <a:sym typeface="IBM Plex Sans Light"/>
              </a:rPr>
              <a:t>Gesendete Bewerbungen</a:t>
            </a:r>
            <a:endParaRPr sz="1400">
              <a:latin typeface="IBM Plex Sans Light"/>
              <a:ea typeface="IBM Plex Sans Light"/>
              <a:cs typeface="IBM Plex Sans Light"/>
              <a:sym typeface="IBM Plex Sans Light"/>
            </a:endParaRPr>
          </a:p>
        </p:txBody>
      </p:sp>
      <p:sp>
        <p:nvSpPr>
          <p:cNvPr id="142" name="Google Shape;142;p18"/>
          <p:cNvSpPr txBox="1"/>
          <p:nvPr>
            <p:ph idx="4294967295" type="title"/>
          </p:nvPr>
        </p:nvSpPr>
        <p:spPr>
          <a:xfrm>
            <a:off x="2788970" y="2578269"/>
            <a:ext cx="1805100" cy="45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lang="de" sz="3000">
                <a:solidFill>
                  <a:schemeClr val="accent1"/>
                </a:solidFill>
                <a:latin typeface="IBM Plex Sans"/>
                <a:ea typeface="IBM Plex Sans"/>
                <a:cs typeface="IBM Plex Sans"/>
                <a:sym typeface="IBM Plex Sans"/>
              </a:rPr>
              <a:t>80</a:t>
            </a:r>
            <a:endParaRPr b="1" sz="3000">
              <a:solidFill>
                <a:schemeClr val="accent1"/>
              </a:solidFill>
              <a:latin typeface="IBM Plex Sans"/>
              <a:ea typeface="IBM Plex Sans"/>
              <a:cs typeface="IBM Plex Sans"/>
              <a:sym typeface="IBM Plex Sans"/>
            </a:endParaRPr>
          </a:p>
        </p:txBody>
      </p:sp>
      <p:sp>
        <p:nvSpPr>
          <p:cNvPr id="143" name="Google Shape;143;p18"/>
          <p:cNvSpPr txBox="1"/>
          <p:nvPr>
            <p:ph idx="4294967295" type="body"/>
          </p:nvPr>
        </p:nvSpPr>
        <p:spPr>
          <a:xfrm>
            <a:off x="430540" y="3927307"/>
            <a:ext cx="1890600" cy="8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de" sz="1400">
                <a:solidFill>
                  <a:srgbClr val="000000"/>
                </a:solidFill>
                <a:latin typeface="IBM Plex Sans Light"/>
                <a:ea typeface="IBM Plex Sans Light"/>
                <a:cs typeface="IBM Plex Sans Light"/>
                <a:sym typeface="IBM Plex Sans Light"/>
              </a:rPr>
              <a:t>Bewerbungsquote</a:t>
            </a:r>
            <a:endParaRPr sz="1400">
              <a:latin typeface="IBM Plex Sans Light"/>
              <a:ea typeface="IBM Plex Sans Light"/>
              <a:cs typeface="IBM Plex Sans Light"/>
              <a:sym typeface="IBM Plex Sans Light"/>
            </a:endParaRPr>
          </a:p>
        </p:txBody>
      </p:sp>
      <p:sp>
        <p:nvSpPr>
          <p:cNvPr id="144" name="Google Shape;144;p18"/>
          <p:cNvSpPr txBox="1"/>
          <p:nvPr>
            <p:ph idx="4294967295" type="title"/>
          </p:nvPr>
        </p:nvSpPr>
        <p:spPr>
          <a:xfrm>
            <a:off x="430866" y="3601714"/>
            <a:ext cx="1915500" cy="45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lang="de" sz="3000">
                <a:solidFill>
                  <a:schemeClr val="accent1"/>
                </a:solidFill>
                <a:latin typeface="IBM Plex Sans"/>
                <a:ea typeface="IBM Plex Sans"/>
                <a:cs typeface="IBM Plex Sans"/>
                <a:sym typeface="IBM Plex Sans"/>
              </a:rPr>
              <a:t>5%</a:t>
            </a:r>
            <a:endParaRPr b="1" sz="3000">
              <a:solidFill>
                <a:schemeClr val="accent1"/>
              </a:solidFill>
              <a:latin typeface="IBM Plex Sans"/>
              <a:ea typeface="IBM Plex Sans"/>
              <a:cs typeface="IBM Plex Sans"/>
              <a:sym typeface="IBM Plex Sans"/>
            </a:endParaRPr>
          </a:p>
        </p:txBody>
      </p:sp>
      <p:sp>
        <p:nvSpPr>
          <p:cNvPr id="145" name="Google Shape;145;p18"/>
          <p:cNvSpPr txBox="1"/>
          <p:nvPr>
            <p:ph idx="4294967295" type="body"/>
          </p:nvPr>
        </p:nvSpPr>
        <p:spPr>
          <a:xfrm>
            <a:off x="2792740" y="3927307"/>
            <a:ext cx="1890600" cy="81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de" sz="1400">
                <a:solidFill>
                  <a:srgbClr val="000000"/>
                </a:solidFill>
                <a:latin typeface="IBM Plex Sans Light"/>
                <a:ea typeface="IBM Plex Sans Light"/>
                <a:cs typeface="IBM Plex Sans Light"/>
                <a:sym typeface="IBM Plex Sans Light"/>
              </a:rPr>
              <a:t>Einstellungen</a:t>
            </a:r>
            <a:endParaRPr sz="1400">
              <a:latin typeface="IBM Plex Sans Light"/>
              <a:ea typeface="IBM Plex Sans Light"/>
              <a:cs typeface="IBM Plex Sans Light"/>
              <a:sym typeface="IBM Plex Sans Light"/>
            </a:endParaRPr>
          </a:p>
        </p:txBody>
      </p:sp>
      <p:sp>
        <p:nvSpPr>
          <p:cNvPr id="146" name="Google Shape;146;p18"/>
          <p:cNvSpPr txBox="1"/>
          <p:nvPr>
            <p:ph idx="4294967295" type="title"/>
          </p:nvPr>
        </p:nvSpPr>
        <p:spPr>
          <a:xfrm>
            <a:off x="2793066" y="3601714"/>
            <a:ext cx="1915500" cy="45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lang="de" sz="3000">
                <a:solidFill>
                  <a:schemeClr val="accent1"/>
                </a:solidFill>
                <a:latin typeface="IBM Plex Sans"/>
                <a:ea typeface="IBM Plex Sans"/>
                <a:cs typeface="IBM Plex Sans"/>
                <a:sym typeface="IBM Plex Sans"/>
              </a:rPr>
              <a:t>3</a:t>
            </a:r>
            <a:endParaRPr b="1" sz="3000">
              <a:solidFill>
                <a:schemeClr val="accent1"/>
              </a:solidFill>
              <a:latin typeface="IBM Plex Sans"/>
              <a:ea typeface="IBM Plex Sans"/>
              <a:cs typeface="IBM Plex Sans"/>
              <a:sym typeface="IBM Plex Sans"/>
            </a:endParaRPr>
          </a:p>
        </p:txBody>
      </p:sp>
      <p:sp>
        <p:nvSpPr>
          <p:cNvPr id="147" name="Google Shape;147;p18"/>
          <p:cNvSpPr txBox="1"/>
          <p:nvPr>
            <p:ph idx="4294967295" type="title"/>
          </p:nvPr>
        </p:nvSpPr>
        <p:spPr>
          <a:xfrm>
            <a:off x="449666" y="1465755"/>
            <a:ext cx="1915500" cy="45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lang="de" sz="3000">
                <a:solidFill>
                  <a:schemeClr val="accent1"/>
                </a:solidFill>
              </a:rPr>
              <a:t>3</a:t>
            </a:r>
            <a:endParaRPr b="1" sz="3000">
              <a:solidFill>
                <a:schemeClr val="accent1"/>
              </a:solidFill>
              <a:latin typeface="IBM Plex Sans"/>
              <a:ea typeface="IBM Plex Sans"/>
              <a:cs typeface="IBM Plex Sans"/>
              <a:sym typeface="IBM Plex Sans"/>
            </a:endParaRPr>
          </a:p>
        </p:txBody>
      </p:sp>
      <p:sp>
        <p:nvSpPr>
          <p:cNvPr id="148" name="Google Shape;148;p18"/>
          <p:cNvSpPr txBox="1"/>
          <p:nvPr>
            <p:ph type="title"/>
          </p:nvPr>
        </p:nvSpPr>
        <p:spPr>
          <a:xfrm>
            <a:off x="366900" y="362325"/>
            <a:ext cx="8400600" cy="52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1700">
                <a:latin typeface="IBM Plex Sans SemiBold"/>
                <a:ea typeface="IBM Plex Sans SemiBold"/>
                <a:cs typeface="IBM Plex Sans SemiBold"/>
                <a:sym typeface="IBM Plex Sans SemiBold"/>
              </a:rPr>
              <a:t>Performance Analyse im Überblick</a:t>
            </a:r>
            <a:endParaRPr sz="1700">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de" sz="1700">
                <a:latin typeface="IBM Plex Sans Light"/>
                <a:ea typeface="IBM Plex Sans Light"/>
                <a:cs typeface="IBM Plex Sans Light"/>
                <a:sym typeface="IBM Plex Sans Light"/>
              </a:rPr>
              <a:t>HeyJobs und </a:t>
            </a:r>
            <a:r>
              <a:rPr lang="de" sz="1700">
                <a:highlight>
                  <a:srgbClr val="CBFFD7"/>
                </a:highlight>
                <a:latin typeface="IBM Plex Sans Light"/>
                <a:ea typeface="IBM Plex Sans Light"/>
                <a:cs typeface="IBM Plex Sans Light"/>
                <a:sym typeface="IBM Plex Sans Light"/>
              </a:rPr>
              <a:t>Buhlmann Rohr-Fittings-Stahlhandel</a:t>
            </a:r>
            <a:endParaRPr sz="1700">
              <a:highlight>
                <a:srgbClr val="CBFFD7"/>
              </a:highlight>
              <a:latin typeface="IBM Plex Sans Light"/>
              <a:ea typeface="IBM Plex Sans Light"/>
              <a:cs typeface="IBM Plex Sans Light"/>
              <a:sym typeface="IBM Plex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50000">
              <a:srgbClr val="F6694E"/>
            </a:gs>
            <a:gs pos="100000">
              <a:schemeClr val="accent1"/>
            </a:gs>
          </a:gsLst>
          <a:lin ang="18900732" scaled="0"/>
        </a:gradFill>
      </p:bgPr>
    </p:bg>
    <p:spTree>
      <p:nvGrpSpPr>
        <p:cNvPr id="152" name="Shape 152"/>
        <p:cNvGrpSpPr/>
        <p:nvPr/>
      </p:nvGrpSpPr>
      <p:grpSpPr>
        <a:xfrm>
          <a:off x="0" y="0"/>
          <a:ext cx="0" cy="0"/>
          <a:chOff x="0" y="0"/>
          <a:chExt cx="0" cy="0"/>
        </a:xfrm>
      </p:grpSpPr>
      <p:sp>
        <p:nvSpPr>
          <p:cNvPr id="153" name="Google Shape;153;p19"/>
          <p:cNvSpPr txBox="1"/>
          <p:nvPr>
            <p:ph type="title"/>
          </p:nvPr>
        </p:nvSpPr>
        <p:spPr>
          <a:xfrm>
            <a:off x="357275" y="1888500"/>
            <a:ext cx="8453400" cy="136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de" sz="3000">
                <a:latin typeface="IBM Plex Sans Medium"/>
                <a:ea typeface="IBM Plex Sans Medium"/>
                <a:cs typeface="IBM Plex Sans Medium"/>
                <a:sym typeface="IBM Plex Sans Medium"/>
              </a:rPr>
              <a:t>Performance Analyse </a:t>
            </a:r>
            <a:r>
              <a:rPr b="0" lang="de" sz="3000">
                <a:latin typeface="IBM Plex Sans Light"/>
                <a:ea typeface="IBM Plex Sans Light"/>
                <a:cs typeface="IBM Plex Sans Light"/>
                <a:sym typeface="IBM Plex Sans Light"/>
              </a:rPr>
              <a:t>im Detail</a:t>
            </a:r>
            <a:endParaRPr b="0" sz="3000">
              <a:latin typeface="IBM Plex Sans Light"/>
              <a:ea typeface="IBM Plex Sans Light"/>
              <a:cs typeface="IBM Plex Sans Light"/>
              <a:sym typeface="IBM Plex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366900" y="362325"/>
            <a:ext cx="8400600" cy="769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a:t>Ihre Performance im Detail</a:t>
            </a:r>
            <a:endParaRPr/>
          </a:p>
          <a:p>
            <a:pPr indent="0" lvl="0" marL="0" rtl="0" algn="l">
              <a:spcBef>
                <a:spcPts val="0"/>
              </a:spcBef>
              <a:spcAft>
                <a:spcPts val="0"/>
              </a:spcAft>
              <a:buNone/>
            </a:pPr>
            <a:r>
              <a:rPr b="0" lang="de"/>
              <a:t>Oktober 2025</a:t>
            </a:r>
            <a:endParaRPr b="0"/>
          </a:p>
        </p:txBody>
      </p:sp>
      <p:sp>
        <p:nvSpPr>
          <p:cNvPr id="159" name="Google Shape;159;p20"/>
          <p:cNvSpPr/>
          <p:nvPr/>
        </p:nvSpPr>
        <p:spPr>
          <a:xfrm>
            <a:off x="308850" y="1302150"/>
            <a:ext cx="8707200" cy="3366300"/>
          </a:xfrm>
          <a:prstGeom prst="roundRect">
            <a:avLst>
              <a:gd fmla="val 2044"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60" name="Google Shape;160;p20"/>
          <p:cNvSpPr/>
          <p:nvPr/>
        </p:nvSpPr>
        <p:spPr>
          <a:xfrm>
            <a:off x="397650" y="1460400"/>
            <a:ext cx="8529600" cy="3049800"/>
          </a:xfrm>
          <a:prstGeom prst="roundRect">
            <a:avLst>
              <a:gd fmla="val 204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aphicFrame>
        <p:nvGraphicFramePr>
          <p:cNvPr id="161" name="Google Shape;161;p20"/>
          <p:cNvGraphicFramePr/>
          <p:nvPr/>
        </p:nvGraphicFramePr>
        <p:xfrm>
          <a:off x="428411" y="1533572"/>
          <a:ext cx="3000000" cy="3000000"/>
        </p:xfrm>
        <a:graphic>
          <a:graphicData uri="http://schemas.openxmlformats.org/drawingml/2006/table">
            <a:tbl>
              <a:tblPr>
                <a:noFill/>
                <a:tableStyleId>{4A4EAD9E-25BC-480E-9A03-17090BD1027C}</a:tableStyleId>
              </a:tblPr>
              <a:tblGrid>
                <a:gridCol w="1591625"/>
                <a:gridCol w="652225"/>
                <a:gridCol w="902225"/>
                <a:gridCol w="766025"/>
                <a:gridCol w="1074600"/>
                <a:gridCol w="547325"/>
                <a:gridCol w="1048075"/>
                <a:gridCol w="946325"/>
                <a:gridCol w="939675"/>
              </a:tblGrid>
              <a:tr h="461950">
                <a:tc>
                  <a:txBody>
                    <a:bodyPr/>
                    <a:lstStyle/>
                    <a:p>
                      <a:pPr indent="0" lvl="0" marL="0" rtl="0" algn="l">
                        <a:spcBef>
                          <a:spcPts val="0"/>
                        </a:spcBef>
                        <a:spcAft>
                          <a:spcPts val="0"/>
                        </a:spcAft>
                        <a:buNone/>
                      </a:pPr>
                      <a:r>
                        <a:rPr lang="de" sz="800">
                          <a:solidFill>
                            <a:schemeClr val="dk1"/>
                          </a:solidFill>
                          <a:latin typeface="IBM Plex Sans SemiBold"/>
                          <a:ea typeface="IBM Plex Sans SemiBold"/>
                          <a:cs typeface="IBM Plex Sans SemiBold"/>
                          <a:sym typeface="IBM Plex Sans SemiBold"/>
                        </a:rPr>
                        <a:t>JOB TITEL</a:t>
                      </a:r>
                      <a:endParaRPr sz="800">
                        <a:solidFill>
                          <a:schemeClr val="dk1"/>
                        </a:solidFill>
                        <a:latin typeface="IBM Plex Sans SemiBold"/>
                        <a:ea typeface="IBM Plex Sans SemiBold"/>
                        <a:cs typeface="IBM Plex Sans SemiBold"/>
                        <a:sym typeface="IBM Plex Sans SemiBold"/>
                      </a:endParaRPr>
                    </a:p>
                  </a:txBody>
                  <a:tcPr marT="72000" marB="72000" marR="18000" marL="18000" anchor="b">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de" sz="800">
                          <a:solidFill>
                            <a:schemeClr val="dk1"/>
                          </a:solidFill>
                          <a:latin typeface="IBM Plex Sans SemiBold"/>
                          <a:ea typeface="IBM Plex Sans SemiBold"/>
                          <a:cs typeface="IBM Plex Sans SemiBold"/>
                          <a:sym typeface="IBM Plex Sans SemiBold"/>
                        </a:rPr>
                        <a:t>STANDORT</a:t>
                      </a:r>
                      <a:endParaRPr sz="800">
                        <a:solidFill>
                          <a:schemeClr val="dk1"/>
                        </a:solidFill>
                        <a:latin typeface="IBM Plex Sans SemiBold"/>
                        <a:ea typeface="IBM Plex Sans SemiBold"/>
                        <a:cs typeface="IBM Plex Sans SemiBold"/>
                        <a:sym typeface="IBM Plex Sans SemiBold"/>
                      </a:endParaRPr>
                    </a:p>
                  </a:txBody>
                  <a:tcPr marT="72000" marB="72000" marR="18000" marL="18000" anchor="b">
                    <a:lnL cap="flat" cmpd="sng" w="9525">
                      <a:solidFill>
                        <a:srgbClr val="F3F3F3">
                          <a:alpha val="0"/>
                        </a:srgbClr>
                      </a:solidFill>
                      <a:prstDash val="solid"/>
                      <a:round/>
                      <a:headEnd len="sm" w="sm" type="none"/>
                      <a:tailEnd len="sm" w="sm" type="none"/>
                    </a:lnL>
                    <a:lnR cap="flat" cmpd="sng" w="11900">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de" sz="800">
                          <a:solidFill>
                            <a:schemeClr val="dk1"/>
                          </a:solidFill>
                          <a:latin typeface="IBM Plex Sans SemiBold"/>
                          <a:ea typeface="IBM Plex Sans SemiBold"/>
                          <a:cs typeface="IBM Plex Sans SemiBold"/>
                          <a:sym typeface="IBM Plex Sans SemiBold"/>
                        </a:rPr>
                        <a:t>BESCHÄFTIGUNG</a:t>
                      </a:r>
                      <a:endParaRPr sz="800">
                        <a:solidFill>
                          <a:schemeClr val="dk1"/>
                        </a:solidFill>
                        <a:latin typeface="IBM Plex Sans SemiBold"/>
                        <a:ea typeface="IBM Plex Sans SemiBold"/>
                        <a:cs typeface="IBM Plex Sans SemiBold"/>
                        <a:sym typeface="IBM Plex Sans SemiBold"/>
                      </a:endParaRPr>
                    </a:p>
                  </a:txBody>
                  <a:tcPr marT="72000" marB="72000" marR="18000" marL="18000" anchor="b">
                    <a:lnL cap="flat" cmpd="sng" w="11900">
                      <a:solidFill>
                        <a:srgbClr val="F3F3F3">
                          <a:alpha val="0"/>
                        </a:srgbClr>
                      </a:solidFill>
                      <a:prstDash val="solid"/>
                      <a:round/>
                      <a:headEnd len="sm" w="sm" type="none"/>
                      <a:tailEnd len="sm" w="sm" type="none"/>
                    </a:lnL>
                    <a:lnR cap="flat" cmpd="sng" w="11900">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de" sz="800">
                          <a:solidFill>
                            <a:schemeClr val="dk1"/>
                          </a:solidFill>
                          <a:latin typeface="IBM Plex Sans SemiBold"/>
                          <a:ea typeface="IBM Plex Sans SemiBold"/>
                          <a:cs typeface="IBM Plex Sans SemiBold"/>
                          <a:sym typeface="IBM Plex Sans SemiBold"/>
                        </a:rPr>
                        <a:t>PRODUKT</a:t>
                      </a:r>
                      <a:endParaRPr sz="800">
                        <a:solidFill>
                          <a:schemeClr val="dk1"/>
                        </a:solidFill>
                        <a:latin typeface="IBM Plex Sans SemiBold"/>
                        <a:ea typeface="IBM Plex Sans SemiBold"/>
                        <a:cs typeface="IBM Plex Sans SemiBold"/>
                        <a:sym typeface="IBM Plex Sans SemiBold"/>
                      </a:endParaRPr>
                    </a:p>
                  </a:txBody>
                  <a:tcPr marT="72000" marB="72000" marR="18000" marL="18000" anchor="b">
                    <a:lnL cap="flat" cmpd="sng" w="11900">
                      <a:solidFill>
                        <a:srgbClr val="F3F3F3">
                          <a:alpha val="0"/>
                        </a:srgbClr>
                      </a:solidFill>
                      <a:prstDash val="solid"/>
                      <a:round/>
                      <a:headEnd len="sm" w="sm" type="none"/>
                      <a:tailEnd len="sm" w="sm" type="none"/>
                    </a:lnL>
                    <a:lnR cap="flat" cmpd="sng" w="11900">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de" sz="800">
                          <a:solidFill>
                            <a:schemeClr val="dk1"/>
                          </a:solidFill>
                          <a:latin typeface="IBM Plex Sans SemiBold"/>
                          <a:ea typeface="IBM Plex Sans SemiBold"/>
                          <a:cs typeface="IBM Plex Sans SemiBold"/>
                          <a:sym typeface="IBM Plex Sans SemiBold"/>
                        </a:rPr>
                        <a:t>MARKETINGBUDGET </a:t>
                      </a:r>
                      <a:endParaRPr sz="800">
                        <a:solidFill>
                          <a:schemeClr val="dk1"/>
                        </a:solidFill>
                        <a:latin typeface="IBM Plex Sans SemiBold"/>
                        <a:ea typeface="IBM Plex Sans SemiBold"/>
                        <a:cs typeface="IBM Plex Sans SemiBold"/>
                        <a:sym typeface="IBM Plex Sans SemiBold"/>
                      </a:endParaRPr>
                    </a:p>
                    <a:p>
                      <a:pPr indent="0" lvl="0" marL="0" rtl="0" algn="l">
                        <a:lnSpc>
                          <a:spcPct val="115000"/>
                        </a:lnSpc>
                        <a:spcBef>
                          <a:spcPts val="0"/>
                        </a:spcBef>
                        <a:spcAft>
                          <a:spcPts val="0"/>
                        </a:spcAft>
                        <a:buNone/>
                      </a:pPr>
                      <a:r>
                        <a:rPr lang="de" sz="800">
                          <a:solidFill>
                            <a:schemeClr val="dk1"/>
                          </a:solidFill>
                          <a:latin typeface="IBM Plex Sans SemiBold"/>
                          <a:ea typeface="IBM Plex Sans SemiBold"/>
                          <a:cs typeface="IBM Plex Sans SemiBold"/>
                          <a:sym typeface="IBM Plex Sans SemiBold"/>
                        </a:rPr>
                        <a:t>PRO MONAT</a:t>
                      </a:r>
                      <a:endParaRPr sz="800">
                        <a:solidFill>
                          <a:schemeClr val="dk1"/>
                        </a:solidFill>
                        <a:latin typeface="IBM Plex Sans SemiBold"/>
                        <a:ea typeface="IBM Plex Sans SemiBold"/>
                        <a:cs typeface="IBM Plex Sans SemiBold"/>
                        <a:sym typeface="IBM Plex Sans SemiBold"/>
                      </a:endParaRPr>
                    </a:p>
                  </a:txBody>
                  <a:tcPr marT="72000" marB="72000" marR="18000" marL="18000" anchor="b">
                    <a:lnL cap="flat" cmpd="sng" w="11900">
                      <a:solidFill>
                        <a:srgbClr val="F3F3F3">
                          <a:alpha val="0"/>
                        </a:srgbClr>
                      </a:solidFill>
                      <a:prstDash val="solid"/>
                      <a:round/>
                      <a:headEnd len="sm" w="sm" type="none"/>
                      <a:tailEnd len="sm" w="sm" type="none"/>
                    </a:lnL>
                    <a:lnR cap="flat" cmpd="sng" w="11900">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de" sz="800">
                          <a:solidFill>
                            <a:schemeClr val="dk1"/>
                          </a:solidFill>
                          <a:latin typeface="IBM Plex Sans SemiBold"/>
                          <a:ea typeface="IBM Plex Sans SemiBold"/>
                          <a:cs typeface="IBM Plex Sans SemiBold"/>
                          <a:sym typeface="IBM Plex Sans SemiBold"/>
                        </a:rPr>
                        <a:t>LAUFZEIT </a:t>
                      </a:r>
                      <a:endParaRPr sz="800">
                        <a:solidFill>
                          <a:schemeClr val="dk1"/>
                        </a:solidFill>
                        <a:latin typeface="IBM Plex Sans SemiBold"/>
                        <a:ea typeface="IBM Plex Sans SemiBold"/>
                        <a:cs typeface="IBM Plex Sans SemiBold"/>
                        <a:sym typeface="IBM Plex Sans SemiBold"/>
                      </a:endParaRPr>
                    </a:p>
                    <a:p>
                      <a:pPr indent="0" lvl="0" marL="0" rtl="0" algn="l">
                        <a:lnSpc>
                          <a:spcPct val="115000"/>
                        </a:lnSpc>
                        <a:spcBef>
                          <a:spcPts val="0"/>
                        </a:spcBef>
                        <a:spcAft>
                          <a:spcPts val="0"/>
                        </a:spcAft>
                        <a:buNone/>
                      </a:pPr>
                      <a:r>
                        <a:rPr lang="de" sz="800">
                          <a:solidFill>
                            <a:schemeClr val="dk1"/>
                          </a:solidFill>
                          <a:latin typeface="IBM Plex Sans SemiBold"/>
                          <a:ea typeface="IBM Plex Sans SemiBold"/>
                          <a:cs typeface="IBM Plex Sans SemiBold"/>
                          <a:sym typeface="IBM Plex Sans SemiBold"/>
                        </a:rPr>
                        <a:t>IN TAGEN</a:t>
                      </a:r>
                      <a:endParaRPr sz="800">
                        <a:solidFill>
                          <a:schemeClr val="dk1"/>
                        </a:solidFill>
                        <a:latin typeface="IBM Plex Sans SemiBold"/>
                        <a:ea typeface="IBM Plex Sans SemiBold"/>
                        <a:cs typeface="IBM Plex Sans SemiBold"/>
                        <a:sym typeface="IBM Plex Sans SemiBold"/>
                      </a:endParaRPr>
                    </a:p>
                  </a:txBody>
                  <a:tcPr marT="72000" marB="72000" marR="18000" marL="18000" anchor="b">
                    <a:lnL cap="flat" cmpd="sng" w="11900">
                      <a:solidFill>
                        <a:srgbClr val="F3F3F3">
                          <a:alpha val="0"/>
                        </a:srgbClr>
                      </a:solidFill>
                      <a:prstDash val="solid"/>
                      <a:round/>
                      <a:headEnd len="sm" w="sm" type="none"/>
                      <a:tailEnd len="sm" w="sm" type="none"/>
                    </a:lnL>
                    <a:lnR cap="flat" cmpd="sng" w="11900">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de" sz="800">
                          <a:solidFill>
                            <a:schemeClr val="dk1"/>
                          </a:solidFill>
                          <a:latin typeface="IBM Plex Sans SemiBold"/>
                          <a:ea typeface="IBM Plex Sans SemiBold"/>
                          <a:cs typeface="IBM Plex Sans SemiBold"/>
                          <a:sym typeface="IBM Plex Sans SemiBold"/>
                        </a:rPr>
                        <a:t>MARKETINGBUDGET GESAMT</a:t>
                      </a:r>
                      <a:endParaRPr sz="800">
                        <a:solidFill>
                          <a:schemeClr val="dk1"/>
                        </a:solidFill>
                        <a:latin typeface="IBM Plex Sans SemiBold"/>
                        <a:ea typeface="IBM Plex Sans SemiBold"/>
                        <a:cs typeface="IBM Plex Sans SemiBold"/>
                        <a:sym typeface="IBM Plex Sans SemiBold"/>
                      </a:endParaRPr>
                    </a:p>
                  </a:txBody>
                  <a:tcPr marT="72000" marB="72000" marR="18000" marL="18000" anchor="b">
                    <a:lnL cap="flat" cmpd="sng" w="11900">
                      <a:solidFill>
                        <a:srgbClr val="F3F3F3">
                          <a:alpha val="0"/>
                        </a:srgbClr>
                      </a:solidFill>
                      <a:prstDash val="solid"/>
                      <a:round/>
                      <a:headEnd len="sm" w="sm" type="none"/>
                      <a:tailEnd len="sm" w="sm" type="none"/>
                    </a:lnL>
                    <a:lnR cap="flat" cmpd="sng" w="11900">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de" sz="800">
                          <a:solidFill>
                            <a:schemeClr val="dk1"/>
                          </a:solidFill>
                          <a:latin typeface="IBM Plex Sans SemiBold"/>
                          <a:ea typeface="IBM Plex Sans SemiBold"/>
                          <a:cs typeface="IBM Plex Sans SemiBold"/>
                          <a:sym typeface="IBM Plex Sans SemiBold"/>
                        </a:rPr>
                        <a:t># BEWERBUNGEN GESAMT</a:t>
                      </a:r>
                      <a:endParaRPr sz="800">
                        <a:solidFill>
                          <a:schemeClr val="dk1"/>
                        </a:solidFill>
                        <a:latin typeface="IBM Plex Sans SemiBold"/>
                        <a:ea typeface="IBM Plex Sans SemiBold"/>
                        <a:cs typeface="IBM Plex Sans SemiBold"/>
                        <a:sym typeface="IBM Plex Sans SemiBold"/>
                      </a:endParaRPr>
                    </a:p>
                  </a:txBody>
                  <a:tcPr marT="72000" marB="72000" marR="18000" marL="18000" anchor="b">
                    <a:lnL cap="flat" cmpd="sng" w="11900">
                      <a:solidFill>
                        <a:srgbClr val="F3F3F3">
                          <a:alpha val="0"/>
                        </a:srgbClr>
                      </a:solidFill>
                      <a:prstDash val="solid"/>
                      <a:round/>
                      <a:headEnd len="sm" w="sm" type="none"/>
                      <a:tailEnd len="sm" w="sm" type="none"/>
                    </a:lnL>
                    <a:lnR cap="flat" cmpd="sng" w="11900">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de" sz="800">
                          <a:solidFill>
                            <a:schemeClr val="dk1"/>
                          </a:solidFill>
                          <a:latin typeface="IBM Plex Sans SemiBold"/>
                          <a:ea typeface="IBM Plex Sans SemiBold"/>
                          <a:cs typeface="IBM Plex Sans SemiBold"/>
                          <a:sym typeface="IBM Plex Sans SemiBold"/>
                        </a:rPr>
                        <a:t># BEWER. MIT HEYASSESSMENT</a:t>
                      </a:r>
                      <a:endParaRPr sz="800">
                        <a:solidFill>
                          <a:schemeClr val="dk1"/>
                        </a:solidFill>
                        <a:latin typeface="IBM Plex Sans SemiBold"/>
                        <a:ea typeface="IBM Plex Sans SemiBold"/>
                        <a:cs typeface="IBM Plex Sans SemiBold"/>
                        <a:sym typeface="IBM Plex Sans SemiBold"/>
                      </a:endParaRPr>
                    </a:p>
                  </a:txBody>
                  <a:tcPr marT="72000" marB="72000" marR="18000" marL="18000" anchor="b">
                    <a:lnL cap="flat" cmpd="sng" w="11900">
                      <a:solidFill>
                        <a:srgbClr val="F3F3F3">
                          <a:alpha val="0"/>
                        </a:srgbClr>
                      </a:solidFill>
                      <a:prstDash val="solid"/>
                      <a:round/>
                      <a:headEnd len="sm" w="sm" type="none"/>
                      <a:tailEnd len="sm" w="sm" type="none"/>
                    </a:lnL>
                    <a:lnR cap="flat" cmpd="sng" w="11900">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482625">
                <a:tc>
                  <a:txBody>
                    <a:bodyPr/>
                    <a:lstStyle/>
                    <a:p>
                      <a:pPr indent="0" lvl="0" marL="0" rtl="0" algn="l">
                        <a:lnSpc>
                          <a:spcPct val="115000"/>
                        </a:lnSpc>
                        <a:spcBef>
                          <a:spcPts val="0"/>
                        </a:spcBef>
                        <a:spcAft>
                          <a:spcPts val="0"/>
                        </a:spcAft>
                        <a:buNone/>
                      </a:pPr>
                      <a:r>
                        <a:rPr lang="de" sz="1000">
                          <a:solidFill>
                            <a:schemeClr val="dk1"/>
                          </a:solidFill>
                          <a:latin typeface="IBM Plex Sans"/>
                          <a:ea typeface="IBM Plex Sans"/>
                          <a:cs typeface="IBM Plex Sans"/>
                          <a:sym typeface="IBM Plex Sans"/>
                        </a:rPr>
                        <a:t>OP- Mitarbeiter (m/w/d)</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1000">
                          <a:solidFill>
                            <a:schemeClr val="dk1"/>
                          </a:solidFill>
                          <a:latin typeface="IBM Plex Sans"/>
                          <a:ea typeface="IBM Plex Sans"/>
                          <a:cs typeface="IBM Plex Sans"/>
                          <a:sym typeface="IBM Plex Sans"/>
                        </a:rPr>
                        <a:t>Augsburg</a:t>
                      </a:r>
                      <a:endParaRPr sz="1000">
                        <a:solidFill>
                          <a:schemeClr val="dk1"/>
                        </a:solidFill>
                        <a:latin typeface="IBM Plex Sans"/>
                        <a:ea typeface="IBM Plex Sans"/>
                        <a:cs typeface="IBM Plex Sans"/>
                        <a:sym typeface="IBM Plex Sans"/>
                      </a:endParaRPr>
                    </a:p>
                  </a:txBody>
                  <a:tcPr marT="72000" marB="72000" marR="18000" marL="18000" anchor="ctr">
                    <a:lnL cap="flat" cmpd="sng" w="95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1000">
                          <a:solidFill>
                            <a:schemeClr val="dk1"/>
                          </a:solidFill>
                          <a:latin typeface="IBM Plex Sans"/>
                          <a:ea typeface="IBM Plex Sans"/>
                          <a:cs typeface="IBM Plex Sans"/>
                          <a:sym typeface="IBM Plex Sans"/>
                        </a:rPr>
                        <a:t>Vollzeit</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1000">
                          <a:solidFill>
                            <a:schemeClr val="dk1"/>
                          </a:solidFill>
                          <a:latin typeface="IBM Plex Sans"/>
                          <a:ea typeface="IBM Plex Sans"/>
                          <a:cs typeface="IBM Plex Sans"/>
                          <a:sym typeface="IBM Plex Sans"/>
                        </a:rPr>
                        <a:t>HIRE Smart</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de" sz="1000">
                          <a:solidFill>
                            <a:schemeClr val="dk1"/>
                          </a:solidFill>
                          <a:latin typeface="IBM Plex Sans"/>
                          <a:ea typeface="IBM Plex Sans"/>
                          <a:cs typeface="IBM Plex Sans"/>
                          <a:sym typeface="IBM Plex Sans"/>
                        </a:rPr>
                        <a:t>1.100 €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1000">
                          <a:solidFill>
                            <a:schemeClr val="dk1"/>
                          </a:solidFill>
                          <a:latin typeface="IBM Plex Sans"/>
                          <a:ea typeface="IBM Plex Sans"/>
                          <a:cs typeface="IBM Plex Sans"/>
                          <a:sym typeface="IBM Plex Sans"/>
                        </a:rPr>
                        <a:t>120</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1000">
                          <a:solidFill>
                            <a:schemeClr val="dk1"/>
                          </a:solidFill>
                          <a:latin typeface="IBM Plex Sans"/>
                          <a:ea typeface="IBM Plex Sans"/>
                          <a:cs typeface="IBM Plex Sans"/>
                          <a:sym typeface="IBM Plex Sans"/>
                        </a:rPr>
                        <a:t>4.400 €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de" sz="1000">
                          <a:latin typeface="IBM Plex Sans"/>
                          <a:ea typeface="IBM Plex Sans"/>
                          <a:cs typeface="IBM Plex Sans"/>
                          <a:sym typeface="IBM Plex Sans"/>
                        </a:rPr>
                        <a:t>20</a:t>
                      </a:r>
                      <a:endParaRPr sz="1000">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de" sz="1000">
                          <a:latin typeface="IBM Plex Sans"/>
                          <a:ea typeface="IBM Plex Sans"/>
                          <a:cs typeface="IBM Plex Sans"/>
                          <a:sym typeface="IBM Plex Sans"/>
                        </a:rPr>
                        <a:t>15</a:t>
                      </a:r>
                      <a:endParaRPr sz="1000">
                        <a:latin typeface="IBM Plex Sans"/>
                        <a:ea typeface="IBM Plex Sans"/>
                        <a:cs typeface="IBM Plex Sans"/>
                        <a:sym typeface="IBM Plex Sans"/>
                      </a:endParaRPr>
                    </a:p>
                  </a:txBody>
                  <a:tcPr marT="72000" marB="72000" marR="18000" marL="18000"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lt2"/>
                      </a:solidFill>
                      <a:prstDash val="solid"/>
                      <a:round/>
                      <a:headEnd len="sm" w="sm" type="none"/>
                      <a:tailEnd len="sm" w="sm" type="none"/>
                    </a:lnB>
                  </a:tcPr>
                </a:tc>
              </a:tr>
              <a:tr h="482625">
                <a:tc>
                  <a:txBody>
                    <a:bodyPr/>
                    <a:lstStyle/>
                    <a:p>
                      <a:pPr indent="0" lvl="0" marL="0" rtl="0" algn="l">
                        <a:lnSpc>
                          <a:spcPct val="115000"/>
                        </a:lnSpc>
                        <a:spcBef>
                          <a:spcPts val="0"/>
                        </a:spcBef>
                        <a:spcAft>
                          <a:spcPts val="0"/>
                        </a:spcAft>
                        <a:buNone/>
                      </a:pPr>
                      <a:r>
                        <a:rPr lang="de" sz="1000">
                          <a:solidFill>
                            <a:schemeClr val="dk1"/>
                          </a:solidFill>
                          <a:latin typeface="IBM Plex Sans"/>
                          <a:ea typeface="IBM Plex Sans"/>
                          <a:cs typeface="IBM Plex Sans"/>
                          <a:sym typeface="IBM Plex Sans"/>
                        </a:rPr>
                        <a:t>OP- Springer (m/w/d)</a:t>
                      </a:r>
                      <a:endParaRPr sz="1000">
                        <a:solidFill>
                          <a:schemeClr val="dk1"/>
                        </a:solidFill>
                        <a:latin typeface="IBM Plex Sans"/>
                        <a:ea typeface="IBM Plex Sans"/>
                        <a:cs typeface="IBM Plex Sans"/>
                        <a:sym typeface="IBM Plex Sans"/>
                      </a:endParaRPr>
                    </a:p>
                  </a:txBody>
                  <a:tcPr marT="19050" marB="19050" marR="28575" marL="28575" anchor="ctr">
                    <a:lnL cap="flat" cmpd="sng" w="76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de" sz="1000">
                          <a:solidFill>
                            <a:schemeClr val="dk1"/>
                          </a:solidFill>
                          <a:latin typeface="IBM Plex Sans"/>
                          <a:ea typeface="IBM Plex Sans"/>
                          <a:cs typeface="IBM Plex Sans"/>
                          <a:sym typeface="IBM Plex Sans"/>
                        </a:rPr>
                        <a:t>Augsburg</a:t>
                      </a:r>
                      <a:endParaRPr sz="1000">
                        <a:solidFill>
                          <a:schemeClr val="dk1"/>
                        </a:solidFill>
                        <a:latin typeface="IBM Plex Sans"/>
                        <a:ea typeface="IBM Plex Sans"/>
                        <a:cs typeface="IBM Plex Sans"/>
                        <a:sym typeface="IBM Plex Sans"/>
                      </a:endParaRPr>
                    </a:p>
                  </a:txBody>
                  <a:tcPr marT="19050" marB="19050" marR="28575" marL="28575" anchor="ctr">
                    <a:lnL cap="flat" cmpd="sng" w="95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Clr>
                          <a:srgbClr val="000000"/>
                        </a:buClr>
                        <a:buSzPts val="1100"/>
                        <a:buFont typeface="Arial"/>
                        <a:buNone/>
                      </a:pPr>
                      <a:r>
                        <a:rPr lang="de" sz="1000">
                          <a:solidFill>
                            <a:schemeClr val="dk1"/>
                          </a:solidFill>
                          <a:latin typeface="IBM Plex Sans"/>
                          <a:ea typeface="IBM Plex Sans"/>
                          <a:cs typeface="IBM Plex Sans"/>
                          <a:sym typeface="IBM Plex Sans"/>
                        </a:rPr>
                        <a:t>Vollzeit</a:t>
                      </a:r>
                      <a:endParaRPr sz="1000">
                        <a:solidFill>
                          <a:schemeClr val="dk1"/>
                        </a:solidFill>
                        <a:latin typeface="IBM Plex Sans"/>
                        <a:ea typeface="IBM Plex Sans"/>
                        <a:cs typeface="IBM Plex Sans"/>
                        <a:sym typeface="IBM Plex Sans"/>
                      </a:endParaRPr>
                    </a:p>
                  </a:txBody>
                  <a:tcPr marT="19050" marB="19050" marR="28575" marL="28575"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1000">
                          <a:solidFill>
                            <a:schemeClr val="dk1"/>
                          </a:solidFill>
                          <a:latin typeface="IBM Plex Sans"/>
                          <a:ea typeface="IBM Plex Sans"/>
                          <a:cs typeface="IBM Plex Sans"/>
                          <a:sym typeface="IBM Plex Sans"/>
                        </a:rPr>
                        <a:t>HIRE Smart</a:t>
                      </a:r>
                      <a:endParaRPr sz="1000">
                        <a:solidFill>
                          <a:schemeClr val="dk1"/>
                        </a:solidFill>
                        <a:latin typeface="IBM Plex Sans"/>
                        <a:ea typeface="IBM Plex Sans"/>
                        <a:cs typeface="IBM Plex Sans"/>
                        <a:sym typeface="IBM Plex Sans"/>
                      </a:endParaRPr>
                    </a:p>
                  </a:txBody>
                  <a:tcPr marT="19050" marB="19050" marR="28575" marL="28575"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de" sz="1000">
                          <a:solidFill>
                            <a:schemeClr val="dk1"/>
                          </a:solidFill>
                          <a:latin typeface="IBM Plex Sans"/>
                          <a:ea typeface="IBM Plex Sans"/>
                          <a:cs typeface="IBM Plex Sans"/>
                          <a:sym typeface="IBM Plex Sans"/>
                        </a:rPr>
                        <a:t>1.100 €</a:t>
                      </a:r>
                      <a:endParaRPr sz="1000">
                        <a:solidFill>
                          <a:schemeClr val="dk1"/>
                        </a:solidFill>
                        <a:latin typeface="IBM Plex Sans"/>
                        <a:ea typeface="IBM Plex Sans"/>
                        <a:cs typeface="IBM Plex Sans"/>
                        <a:sym typeface="IBM Plex Sans"/>
                      </a:endParaRPr>
                    </a:p>
                  </a:txBody>
                  <a:tcPr marT="19050" marB="19050" marR="28575" marL="28575"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1000">
                          <a:solidFill>
                            <a:schemeClr val="dk1"/>
                          </a:solidFill>
                          <a:latin typeface="IBM Plex Sans"/>
                          <a:ea typeface="IBM Plex Sans"/>
                          <a:cs typeface="IBM Plex Sans"/>
                          <a:sym typeface="IBM Plex Sans"/>
                        </a:rPr>
                        <a:t>120</a:t>
                      </a:r>
                      <a:endParaRPr sz="1000">
                        <a:solidFill>
                          <a:schemeClr val="dk1"/>
                        </a:solidFill>
                        <a:latin typeface="IBM Plex Sans"/>
                        <a:ea typeface="IBM Plex Sans"/>
                        <a:cs typeface="IBM Plex Sans"/>
                        <a:sym typeface="IBM Plex Sans"/>
                      </a:endParaRPr>
                    </a:p>
                  </a:txBody>
                  <a:tcPr marT="19050" marB="19050" marR="28575" marL="28575"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1000">
                          <a:solidFill>
                            <a:schemeClr val="dk1"/>
                          </a:solidFill>
                          <a:latin typeface="IBM Plex Sans"/>
                          <a:ea typeface="IBM Plex Sans"/>
                          <a:cs typeface="IBM Plex Sans"/>
                          <a:sym typeface="IBM Plex Sans"/>
                        </a:rPr>
                        <a:t>4.400 € </a:t>
                      </a:r>
                      <a:endParaRPr sz="1000">
                        <a:solidFill>
                          <a:schemeClr val="dk1"/>
                        </a:solidFill>
                        <a:latin typeface="IBM Plex Sans"/>
                        <a:ea typeface="IBM Plex Sans"/>
                        <a:cs typeface="IBM Plex Sans"/>
                        <a:sym typeface="IBM Plex Sans"/>
                      </a:endParaRPr>
                    </a:p>
                  </a:txBody>
                  <a:tcPr marT="19050" marB="19050" marR="28575" marL="28575"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82625">
                <a:tc>
                  <a:txBody>
                    <a:bodyPr/>
                    <a:lstStyle/>
                    <a:p>
                      <a:pPr indent="0" lvl="0" marL="0" rtl="0" algn="l">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95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76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a:txBody>
                  <a:tcPr marT="72000" marB="72000" marR="18000" marL="18000" anchor="ctr">
                    <a:lnL cap="flat" cmpd="sng" w="76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a:txBody>
                  <a:tcPr marT="72000" marB="72000" marR="18000" marL="18000"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82625">
                <a:tc>
                  <a:txBody>
                    <a:bodyPr/>
                    <a:lstStyle/>
                    <a:p>
                      <a:pPr indent="0" lvl="0" marL="0" rtl="0" algn="l">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95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a:txBody>
                  <a:tcPr marT="72000" marB="72000" marR="18000" marL="18000"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3F3F3"/>
                      </a:solidFill>
                      <a:prstDash val="solid"/>
                      <a:round/>
                      <a:headEnd len="sm" w="sm" type="none"/>
                      <a:tailEnd len="sm" w="sm" type="none"/>
                    </a:lnB>
                  </a:tcPr>
                </a:tc>
              </a:tr>
              <a:tr h="482625">
                <a:tc>
                  <a:txBody>
                    <a:bodyPr/>
                    <a:lstStyle/>
                    <a:p>
                      <a:pPr indent="0" lvl="0" marL="0" rtl="0" algn="l">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95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t/>
                      </a:r>
                      <a:endParaRPr sz="1000">
                        <a:solidFill>
                          <a:schemeClr val="dk1"/>
                        </a:solidFill>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76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a:txBody>
                  <a:tcPr marT="72000" marB="72000" marR="18000" marL="18000" anchor="ctr">
                    <a:lnL cap="flat" cmpd="sng" w="76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a:txBody>
                  <a:tcPr marT="72000" marB="72000" marR="18000" marL="18000"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366900" y="362325"/>
            <a:ext cx="4503600" cy="615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2000">
                <a:latin typeface="IBM Plex Sans SemiBold"/>
                <a:ea typeface="IBM Plex Sans SemiBold"/>
                <a:cs typeface="IBM Plex Sans SemiBold"/>
                <a:sym typeface="IBM Plex Sans SemiBold"/>
              </a:rPr>
              <a:t>Performance Analyse</a:t>
            </a:r>
            <a:endParaRPr sz="2000">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de" sz="2000">
                <a:latin typeface="IBM Plex Sans Light"/>
                <a:ea typeface="IBM Plex Sans Light"/>
                <a:cs typeface="IBM Plex Sans Light"/>
                <a:sym typeface="IBM Plex Sans Light"/>
              </a:rPr>
              <a:t>Januar bis April 2024</a:t>
            </a:r>
            <a:endParaRPr sz="2000">
              <a:latin typeface="IBM Plex Sans Light"/>
              <a:ea typeface="IBM Plex Sans Light"/>
              <a:cs typeface="IBM Plex Sans Light"/>
              <a:sym typeface="IBM Plex Sans Light"/>
            </a:endParaRPr>
          </a:p>
        </p:txBody>
      </p:sp>
      <p:sp>
        <p:nvSpPr>
          <p:cNvPr id="167" name="Google Shape;167;p21"/>
          <p:cNvSpPr/>
          <p:nvPr/>
        </p:nvSpPr>
        <p:spPr>
          <a:xfrm>
            <a:off x="355675" y="1071578"/>
            <a:ext cx="6997800" cy="3633600"/>
          </a:xfrm>
          <a:prstGeom prst="roundRect">
            <a:avLst>
              <a:gd fmla="val 1145"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8" name="Google Shape;168;p21"/>
          <p:cNvGraphicFramePr/>
          <p:nvPr/>
        </p:nvGraphicFramePr>
        <p:xfrm>
          <a:off x="487488" y="1150058"/>
          <a:ext cx="3000000" cy="3000000"/>
        </p:xfrm>
        <a:graphic>
          <a:graphicData uri="http://schemas.openxmlformats.org/drawingml/2006/table">
            <a:tbl>
              <a:tblPr>
                <a:noFill/>
                <a:tableStyleId>{F8056607-E1B3-4662-B04E-1601F4E54DD6}</a:tableStyleId>
              </a:tblPr>
              <a:tblGrid>
                <a:gridCol w="809625"/>
                <a:gridCol w="1495425"/>
                <a:gridCol w="685800"/>
                <a:gridCol w="1028700"/>
                <a:gridCol w="866775"/>
                <a:gridCol w="885825"/>
                <a:gridCol w="962025"/>
              </a:tblGrid>
              <a:tr h="384975">
                <a:tc>
                  <a:txBody>
                    <a:bodyPr/>
                    <a:lstStyle/>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START DATUM</a:t>
                      </a:r>
                      <a:endParaRPr sz="800">
                        <a:solidFill>
                          <a:schemeClr val="dk1"/>
                        </a:solidFill>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lnB cap="flat" cmpd="sng" w="119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JOB</a:t>
                      </a:r>
                      <a:endParaRPr sz="800">
                        <a:solidFill>
                          <a:schemeClr val="dk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B cap="flat" cmpd="sng" w="119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STANDORT</a:t>
                      </a:r>
                      <a:endParaRPr sz="800">
                        <a:solidFill>
                          <a:schemeClr val="dk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B cap="flat" cmpd="sng" w="119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GESAMTBUDGET PRO MONAT</a:t>
                      </a:r>
                      <a:endParaRPr sz="800">
                        <a:solidFill>
                          <a:schemeClr val="dk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B cap="flat" cmpd="sng" w="119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LAUFZEIT IN</a:t>
                      </a:r>
                      <a:endParaRPr sz="800">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TAGEN</a:t>
                      </a:r>
                      <a:endParaRPr sz="800">
                        <a:solidFill>
                          <a:schemeClr val="dk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B cap="flat" cmpd="sng" w="119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de" sz="800">
                          <a:solidFill>
                            <a:schemeClr val="dk1"/>
                          </a:solidFill>
                          <a:latin typeface="IBM Plex Sans"/>
                          <a:ea typeface="IBM Plex Sans"/>
                          <a:cs typeface="IBM Plex Sans"/>
                          <a:sym typeface="IBM Plex Sans"/>
                        </a:rPr>
                        <a:t>BEWERBUNGEN GESAMT</a:t>
                      </a:r>
                      <a:endParaRPr b="1" sz="800">
                        <a:solidFill>
                          <a:schemeClr val="dk1"/>
                        </a:solidFill>
                        <a:latin typeface="IBM Plex Sans"/>
                        <a:ea typeface="IBM Plex Sans"/>
                        <a:cs typeface="IBM Plex Sans"/>
                        <a:sym typeface="IBM Plex Sans"/>
                      </a:endParaRPr>
                    </a:p>
                  </a:txBody>
                  <a:tcPr marT="19050" marB="19050" marR="28575" marL="28575" anchor="ctr">
                    <a:lnB cap="flat" cmpd="sng" w="119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de" sz="800">
                          <a:solidFill>
                            <a:schemeClr val="dk1"/>
                          </a:solidFill>
                          <a:latin typeface="IBM Plex Sans"/>
                          <a:ea typeface="IBM Plex Sans"/>
                          <a:cs typeface="IBM Plex Sans"/>
                          <a:sym typeface="IBM Plex Sans"/>
                        </a:rPr>
                        <a:t>BEWERBUNGEN HEYASSESSMENT</a:t>
                      </a:r>
                      <a:endParaRPr b="1" sz="800">
                        <a:solidFill>
                          <a:schemeClr val="dk1"/>
                        </a:solidFill>
                        <a:latin typeface="IBM Plex Sans"/>
                        <a:ea typeface="IBM Plex Sans"/>
                        <a:cs typeface="IBM Plex Sans"/>
                        <a:sym typeface="IBM Plex Sans"/>
                      </a:endParaRPr>
                    </a:p>
                  </a:txBody>
                  <a:tcPr marT="19050" marB="19050" marR="28575" marL="28575" anchor="ctr">
                    <a:lnB cap="flat" cmpd="sng" w="11900">
                      <a:solidFill>
                        <a:schemeClr val="dk1"/>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26.01.2024</a:t>
                      </a:r>
                      <a:endParaRPr sz="800">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lnT cap="flat" cmpd="sng" w="11900">
                      <a:solidFill>
                        <a:schemeClr val="dk1"/>
                      </a:solidFill>
                      <a:prstDash val="solid"/>
                      <a:round/>
                      <a:headEnd len="sm" w="sm" type="none"/>
                      <a:tailEnd len="sm" w="sm" type="none"/>
                    </a:lnT>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Ingenieurin / Ingenieur (w/m/d) für Zugsicherungsanlagen U-Bahn</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chemeClr val="dk1"/>
                      </a:solidFill>
                      <a:prstDash val="solid"/>
                      <a:round/>
                      <a:headEnd len="sm" w="sm" type="none"/>
                      <a:tailEnd len="sm" w="sm" type="none"/>
                    </a:lnT>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Berlin</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chemeClr val="dk1"/>
                      </a:solidFill>
                      <a:prstDash val="solid"/>
                      <a:round/>
                      <a:headEnd len="sm" w="sm" type="none"/>
                      <a:tailEnd len="sm" w="sm" type="none"/>
                    </a:lnT>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TBD</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chemeClr val="dk1"/>
                      </a:solidFill>
                      <a:prstDash val="solid"/>
                      <a:round/>
                      <a:headEnd len="sm" w="sm" type="none"/>
                      <a:tailEnd len="sm" w="sm" type="none"/>
                    </a:lnT>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12</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chemeClr val="dk1"/>
                      </a:solidFill>
                      <a:prstDash val="solid"/>
                      <a:round/>
                      <a:headEnd len="sm" w="sm" type="none"/>
                      <a:tailEnd len="sm" w="sm" type="none"/>
                    </a:lnT>
                    <a:solidFill>
                      <a:schemeClr val="lt1"/>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19</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chemeClr val="dk1"/>
                      </a:solidFill>
                      <a:prstDash val="solid"/>
                      <a:round/>
                      <a:headEnd len="sm" w="sm" type="none"/>
                      <a:tailEnd len="sm" w="sm" type="none"/>
                    </a:lnT>
                    <a:solidFill>
                      <a:schemeClr val="accent4"/>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18</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chemeClr val="dk1"/>
                      </a:solidFill>
                      <a:prstDash val="solid"/>
                      <a:round/>
                      <a:headEnd len="sm" w="sm" type="none"/>
                      <a:tailEnd len="sm" w="sm" type="none"/>
                    </a:lnT>
                    <a:solidFill>
                      <a:schemeClr val="accent4"/>
                    </a:solidFill>
                  </a:tcPr>
                </a:tc>
              </a:tr>
              <a:tr h="247650">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16.01.2024</a:t>
                      </a:r>
                      <a:endParaRPr sz="800">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Quereinstieg als Fahrer*in bei der BVG</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Berlin</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22</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85</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0</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r>
              <a:tr h="247650">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05.12.2023</a:t>
                      </a:r>
                      <a:endParaRPr sz="800">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Systemadministrator Cloud / Fachinformatiker (w/m/d)</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Berlin</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30</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7</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7</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r>
              <a:tr h="247650">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26.01.2024</a:t>
                      </a:r>
                      <a:endParaRPr sz="800">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(Quereinsteiger:in für Umschulung als) Busfahrer:in</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Ismaning</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12</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8</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0</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r>
              <a:tr h="247650">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25.01.2024</a:t>
                      </a:r>
                      <a:endParaRPr sz="800">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(Quereinsteiger) Busfahrer:in im Schienenersatzverkehr</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Würzburg</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13</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13</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1</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r>
              <a:tr h="361950">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09.12.2023</a:t>
                      </a:r>
                      <a:endParaRPr sz="800">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Anlagenverantwortliche:r Bauingenieur für Ingenieurbauwerke</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Leipzig</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30</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8</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0</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r>
              <a:tr h="361950">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25.01.2024</a:t>
                      </a:r>
                      <a:endParaRPr sz="800">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(Quereinsteiger) Busfahrer:in im Schienenersatzverkehr</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Würzburg</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13</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13</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1</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r>
              <a:tr h="361950">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09.12.2023</a:t>
                      </a:r>
                      <a:endParaRPr sz="800">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Anlagenverantwortliche:r Bauingenieur für Ingenieurbauwerke</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Leipzig</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30</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lt1"/>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8</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c>
                  <a:txBody>
                    <a:bodyPr/>
                    <a:lstStyle/>
                    <a:p>
                      <a:pPr indent="0" lvl="0" marL="0" rtl="0" algn="ctr">
                        <a:lnSpc>
                          <a:spcPct val="115000"/>
                        </a:lnSpc>
                        <a:spcBef>
                          <a:spcPts val="0"/>
                        </a:spcBef>
                        <a:spcAft>
                          <a:spcPts val="0"/>
                        </a:spcAft>
                        <a:buNone/>
                      </a:pPr>
                      <a:r>
                        <a:rPr b="1" lang="de" sz="800">
                          <a:solidFill>
                            <a:schemeClr val="accent1"/>
                          </a:solidFill>
                          <a:latin typeface="IBM Plex Sans"/>
                          <a:ea typeface="IBM Plex Sans"/>
                          <a:cs typeface="IBM Plex Sans"/>
                          <a:sym typeface="IBM Plex Sans"/>
                        </a:rPr>
                        <a:t>0</a:t>
                      </a:r>
                      <a:endParaRPr b="1" sz="800">
                        <a:solidFill>
                          <a:schemeClr val="accent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solidFill>
                      <a:schemeClr val="accent4"/>
                    </a:solidFill>
                  </a:tcPr>
                </a:tc>
              </a:tr>
            </a:tbl>
          </a:graphicData>
        </a:graphic>
      </p:graphicFrame>
      <p:sp>
        <p:nvSpPr>
          <p:cNvPr id="169" name="Google Shape;169;p21"/>
          <p:cNvSpPr/>
          <p:nvPr/>
        </p:nvSpPr>
        <p:spPr>
          <a:xfrm>
            <a:off x="7035900" y="212475"/>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You can find this table in the Kunden Reporting Template in GSheets. </a:t>
            </a:r>
            <a:br>
              <a:rPr lang="de" sz="800">
                <a:solidFill>
                  <a:srgbClr val="30AC4E"/>
                </a:solidFill>
                <a:latin typeface="IBM Plex Sans Medium"/>
                <a:ea typeface="IBM Plex Sans Medium"/>
                <a:cs typeface="IBM Plex Sans Medium"/>
                <a:sym typeface="IBM Plex Sans Medium"/>
              </a:rPr>
            </a:br>
            <a:r>
              <a:rPr lang="de" sz="800">
                <a:solidFill>
                  <a:srgbClr val="30AC4E"/>
                </a:solidFill>
                <a:latin typeface="IBM Plex Sans Medium"/>
                <a:ea typeface="IBM Plex Sans Medium"/>
                <a:cs typeface="IBM Plex Sans Medium"/>
                <a:sym typeface="IBM Plex Sans Medium"/>
              </a:rPr>
              <a:t>→ More Details in the </a:t>
            </a:r>
            <a:r>
              <a:rPr lang="de" sz="800" u="sng">
                <a:solidFill>
                  <a:srgbClr val="3C69BE"/>
                </a:solidFill>
                <a:latin typeface="IBM Plex Sans Medium"/>
                <a:ea typeface="IBM Plex Sans Medium"/>
                <a:cs typeface="IBM Plex Sans Medium"/>
                <a:sym typeface="IBM Plex Sans Medium"/>
                <a:hlinkClick r:id="rId3">
                  <a:extLst>
                    <a:ext uri="{A12FA001-AC4F-418D-AE19-62706E023703}">
                      <ahyp:hlinkClr val="tx"/>
                    </a:ext>
                  </a:extLst>
                </a:hlinkClick>
              </a:rPr>
              <a:t>manual</a:t>
            </a:r>
            <a:r>
              <a:rPr lang="de" sz="800">
                <a:solidFill>
                  <a:srgbClr val="30AC4E"/>
                </a:solidFill>
                <a:latin typeface="IBM Plex Sans Medium"/>
                <a:ea typeface="IBM Plex Sans Medium"/>
                <a:cs typeface="IBM Plex Sans Medium"/>
                <a:sym typeface="IBM Plex Sans Medium"/>
              </a:rPr>
              <a:t>.</a:t>
            </a:r>
            <a:endParaRPr sz="800">
              <a:solidFill>
                <a:srgbClr val="30AC4E"/>
              </a:solidFill>
              <a:latin typeface="IBM Plex Sans Medium"/>
              <a:ea typeface="IBM Plex Sans Medium"/>
              <a:cs typeface="IBM Plex Sans Medium"/>
              <a:sym typeface="IBM Plex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p:nvPr/>
        </p:nvSpPr>
        <p:spPr>
          <a:xfrm>
            <a:off x="525925" y="1646900"/>
            <a:ext cx="4751700" cy="2312400"/>
          </a:xfrm>
          <a:prstGeom prst="roundRect">
            <a:avLst>
              <a:gd fmla="val 1145"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ph type="title"/>
          </p:nvPr>
        </p:nvSpPr>
        <p:spPr>
          <a:xfrm>
            <a:off x="366900" y="362325"/>
            <a:ext cx="8400600" cy="523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700">
                <a:latin typeface="IBM Plex Sans SemiBold"/>
                <a:ea typeface="IBM Plex Sans SemiBold"/>
                <a:cs typeface="IBM Plex Sans SemiBold"/>
                <a:sym typeface="IBM Plex Sans SemiBold"/>
              </a:rPr>
              <a:t>Performance Analyse im Detail</a:t>
            </a:r>
            <a:endParaRPr sz="1700">
              <a:latin typeface="IBM Plex Sans SemiBold"/>
              <a:ea typeface="IBM Plex Sans SemiBold"/>
              <a:cs typeface="IBM Plex Sans SemiBold"/>
              <a:sym typeface="IBM Plex Sans SemiBold"/>
            </a:endParaRPr>
          </a:p>
          <a:p>
            <a:pPr indent="0" lvl="0" marL="0" rtl="0" algn="l">
              <a:spcBef>
                <a:spcPts val="0"/>
              </a:spcBef>
              <a:spcAft>
                <a:spcPts val="0"/>
              </a:spcAft>
              <a:buClr>
                <a:schemeClr val="dk1"/>
              </a:buClr>
              <a:buSzPts val="1100"/>
              <a:buFont typeface="Arial"/>
              <a:buNone/>
            </a:pPr>
            <a:r>
              <a:rPr lang="de" sz="1700">
                <a:latin typeface="IBM Plex Sans Light"/>
                <a:ea typeface="IBM Plex Sans Light"/>
                <a:cs typeface="IBM Plex Sans Light"/>
                <a:sym typeface="IBM Plex Sans Light"/>
              </a:rPr>
              <a:t>Ihre Anzeigen konnten besonders viele </a:t>
            </a:r>
            <a:r>
              <a:rPr lang="de" sz="1700">
                <a:highlight>
                  <a:srgbClr val="CBFFD7"/>
                </a:highlight>
                <a:latin typeface="IBM Plex Sans Light"/>
                <a:ea typeface="IBM Plex Sans Light"/>
                <a:cs typeface="IBM Plex Sans Light"/>
                <a:sym typeface="IBM Plex Sans Light"/>
              </a:rPr>
              <a:t>wechselwillige</a:t>
            </a:r>
            <a:r>
              <a:rPr lang="de" sz="1700">
                <a:latin typeface="IBM Plex Sans Light"/>
                <a:ea typeface="IBM Plex Sans Light"/>
                <a:cs typeface="IBM Plex Sans Light"/>
                <a:sym typeface="IBM Plex Sans Light"/>
              </a:rPr>
              <a:t> Kandidat:innen überzeugen</a:t>
            </a:r>
            <a:endParaRPr sz="1700"/>
          </a:p>
        </p:txBody>
      </p:sp>
      <p:sp>
        <p:nvSpPr>
          <p:cNvPr id="176" name="Google Shape;176;p22"/>
          <p:cNvSpPr/>
          <p:nvPr/>
        </p:nvSpPr>
        <p:spPr>
          <a:xfrm>
            <a:off x="5669800" y="2951588"/>
            <a:ext cx="117000" cy="95100"/>
          </a:xfrm>
          <a:prstGeom prst="roundRect">
            <a:avLst>
              <a:gd fmla="val 16667" name="adj"/>
            </a:avLst>
          </a:prstGeom>
          <a:solidFill>
            <a:schemeClr val="accent2"/>
          </a:solidFill>
          <a:ln cap="flat" cmpd="sng" w="9525">
            <a:solidFill>
              <a:srgbClr val="C63B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77" name="Google Shape;177;p22"/>
          <p:cNvSpPr/>
          <p:nvPr/>
        </p:nvSpPr>
        <p:spPr>
          <a:xfrm>
            <a:off x="5669800" y="2496738"/>
            <a:ext cx="117000" cy="951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78" name="Google Shape;178;p22"/>
          <p:cNvSpPr txBox="1"/>
          <p:nvPr/>
        </p:nvSpPr>
        <p:spPr>
          <a:xfrm>
            <a:off x="5769200" y="2344200"/>
            <a:ext cx="300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solidFill>
                  <a:schemeClr val="dk1"/>
                </a:solidFill>
                <a:latin typeface="IBM Plex Sans"/>
                <a:ea typeface="IBM Plex Sans"/>
                <a:cs typeface="IBM Plex Sans"/>
                <a:sym typeface="IBM Plex Sans"/>
              </a:rPr>
              <a:t>Bewerbungen über aktive Kanäle</a:t>
            </a:r>
            <a:endParaRPr>
              <a:solidFill>
                <a:schemeClr val="dk1"/>
              </a:solidFill>
              <a:latin typeface="IBM Plex Sans"/>
              <a:ea typeface="IBM Plex Sans"/>
              <a:cs typeface="IBM Plex Sans"/>
              <a:sym typeface="IBM Plex Sans"/>
            </a:endParaRPr>
          </a:p>
        </p:txBody>
      </p:sp>
      <p:sp>
        <p:nvSpPr>
          <p:cNvPr id="179" name="Google Shape;179;p22"/>
          <p:cNvSpPr txBox="1"/>
          <p:nvPr/>
        </p:nvSpPr>
        <p:spPr>
          <a:xfrm>
            <a:off x="5769200" y="2799050"/>
            <a:ext cx="300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solidFill>
                  <a:schemeClr val="dk1"/>
                </a:solidFill>
                <a:latin typeface="IBM Plex Sans"/>
                <a:ea typeface="IBM Plex Sans"/>
                <a:cs typeface="IBM Plex Sans"/>
                <a:sym typeface="IBM Plex Sans"/>
              </a:rPr>
              <a:t>Bewerbungen über p</a:t>
            </a:r>
            <a:r>
              <a:rPr lang="de">
                <a:solidFill>
                  <a:schemeClr val="dk1"/>
                </a:solidFill>
                <a:latin typeface="IBM Plex Sans"/>
                <a:ea typeface="IBM Plex Sans"/>
                <a:cs typeface="IBM Plex Sans"/>
                <a:sym typeface="IBM Plex Sans"/>
              </a:rPr>
              <a:t>assive</a:t>
            </a:r>
            <a:r>
              <a:rPr lang="de">
                <a:solidFill>
                  <a:schemeClr val="dk1"/>
                </a:solidFill>
                <a:latin typeface="IBM Plex Sans"/>
                <a:ea typeface="IBM Plex Sans"/>
                <a:cs typeface="IBM Plex Sans"/>
                <a:sym typeface="IBM Plex Sans"/>
              </a:rPr>
              <a:t> Kanäle</a:t>
            </a:r>
            <a:endParaRPr>
              <a:solidFill>
                <a:schemeClr val="dk1"/>
              </a:solidFill>
              <a:latin typeface="IBM Plex Sans"/>
              <a:ea typeface="IBM Plex Sans"/>
              <a:cs typeface="IBM Plex Sans"/>
              <a:sym typeface="IBM Plex Sans"/>
            </a:endParaRPr>
          </a:p>
        </p:txBody>
      </p:sp>
      <p:sp>
        <p:nvSpPr>
          <p:cNvPr id="180" name="Google Shape;180;p22"/>
          <p:cNvSpPr/>
          <p:nvPr/>
        </p:nvSpPr>
        <p:spPr>
          <a:xfrm>
            <a:off x="7035900" y="60075"/>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You can find this graph in the Kunden Reporting Template in GSheets. </a:t>
            </a:r>
            <a:br>
              <a:rPr lang="de" sz="800">
                <a:solidFill>
                  <a:srgbClr val="30AC4E"/>
                </a:solidFill>
                <a:latin typeface="IBM Plex Sans Medium"/>
                <a:ea typeface="IBM Plex Sans Medium"/>
                <a:cs typeface="IBM Plex Sans Medium"/>
                <a:sym typeface="IBM Plex Sans Medium"/>
              </a:rPr>
            </a:br>
            <a:r>
              <a:rPr lang="de" sz="800">
                <a:solidFill>
                  <a:srgbClr val="30AC4E"/>
                </a:solidFill>
                <a:latin typeface="IBM Plex Sans Medium"/>
                <a:ea typeface="IBM Plex Sans Medium"/>
                <a:cs typeface="IBM Plex Sans Medium"/>
                <a:sym typeface="IBM Plex Sans Medium"/>
              </a:rPr>
              <a:t>→ More Details in the </a:t>
            </a:r>
            <a:r>
              <a:rPr lang="de" sz="800" u="sng">
                <a:solidFill>
                  <a:srgbClr val="3C69BE"/>
                </a:solidFill>
                <a:latin typeface="IBM Plex Sans Medium"/>
                <a:ea typeface="IBM Plex Sans Medium"/>
                <a:cs typeface="IBM Plex Sans Medium"/>
                <a:sym typeface="IBM Plex Sans Medium"/>
                <a:hlinkClick r:id="rId3">
                  <a:extLst>
                    <a:ext uri="{A12FA001-AC4F-418D-AE19-62706E023703}">
                      <ahyp:hlinkClr val="tx"/>
                    </a:ext>
                  </a:extLst>
                </a:hlinkClick>
              </a:rPr>
              <a:t>manual</a:t>
            </a:r>
            <a:r>
              <a:rPr lang="de" sz="800">
                <a:solidFill>
                  <a:srgbClr val="30AC4E"/>
                </a:solidFill>
                <a:latin typeface="IBM Plex Sans Medium"/>
                <a:ea typeface="IBM Plex Sans Medium"/>
                <a:cs typeface="IBM Plex Sans Medium"/>
                <a:sym typeface="IBM Plex Sans Medium"/>
              </a:rPr>
              <a:t>.</a:t>
            </a:r>
            <a:endParaRPr sz="800">
              <a:solidFill>
                <a:srgbClr val="30AC4E"/>
              </a:solidFill>
              <a:latin typeface="IBM Plex Sans Medium"/>
              <a:ea typeface="IBM Plex Sans Medium"/>
              <a:cs typeface="IBM Plex Sans Medium"/>
              <a:sym typeface="IBM Plex Sans Medium"/>
            </a:endParaRPr>
          </a:p>
        </p:txBody>
      </p:sp>
      <p:pic>
        <p:nvPicPr>
          <p:cNvPr id="181" name="Google Shape;181;p22" title="Diagramm"/>
          <p:cNvPicPr preferRelativeResize="0"/>
          <p:nvPr/>
        </p:nvPicPr>
        <p:blipFill rotWithShape="1">
          <a:blip r:embed="rId4">
            <a:alphaModFix/>
          </a:blip>
          <a:srcRect b="0" l="0" r="0" t="10929"/>
          <a:stretch/>
        </p:blipFill>
        <p:spPr>
          <a:xfrm>
            <a:off x="697925" y="1876987"/>
            <a:ext cx="4546856" cy="1939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p23"/>
          <p:cNvSpPr txBox="1"/>
          <p:nvPr/>
        </p:nvSpPr>
        <p:spPr>
          <a:xfrm>
            <a:off x="357275" y="1334730"/>
            <a:ext cx="3974100" cy="3048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de" sz="700">
                <a:solidFill>
                  <a:schemeClr val="accent3"/>
                </a:solidFill>
                <a:latin typeface="IBM Plex Sans SemiBold"/>
                <a:ea typeface="IBM Plex Sans SemiBold"/>
                <a:cs typeface="IBM Plex Sans SemiBold"/>
                <a:sym typeface="IBM Plex Sans SemiBold"/>
              </a:rPr>
              <a:t>FRAGE 01 / MULTIPLE CHOICE AUSWAHL</a:t>
            </a:r>
            <a:endParaRPr sz="700">
              <a:solidFill>
                <a:schemeClr val="accent3"/>
              </a:solidFill>
              <a:latin typeface="IBM Plex Sans SemiBold"/>
              <a:ea typeface="IBM Plex Sans SemiBold"/>
              <a:cs typeface="IBM Plex Sans SemiBold"/>
              <a:sym typeface="IBM Plex Sans SemiBold"/>
            </a:endParaRPr>
          </a:p>
          <a:p>
            <a:pPr indent="0" lvl="0" marL="0" rtl="0" algn="l">
              <a:lnSpc>
                <a:spcPct val="115000"/>
              </a:lnSpc>
              <a:spcBef>
                <a:spcPts val="1000"/>
              </a:spcBef>
              <a:spcAft>
                <a:spcPts val="0"/>
              </a:spcAft>
              <a:buNone/>
            </a:pPr>
            <a:r>
              <a:rPr lang="de" sz="900">
                <a:solidFill>
                  <a:schemeClr val="dk1"/>
                </a:solidFill>
                <a:latin typeface="IBM Plex Sans"/>
                <a:ea typeface="IBM Plex Sans"/>
                <a:cs typeface="IBM Plex Sans"/>
                <a:sym typeface="IBM Plex Sans"/>
              </a:rPr>
              <a:t>In welchem Bereich konnten Sie bereits Berufserfahrung </a:t>
            </a:r>
            <a:endParaRPr sz="9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de" sz="900">
                <a:solidFill>
                  <a:schemeClr val="dk1"/>
                </a:solidFill>
                <a:latin typeface="IBM Plex Sans"/>
                <a:ea typeface="IBM Plex Sans"/>
                <a:cs typeface="IBM Plex Sans"/>
                <a:sym typeface="IBM Plex Sans"/>
              </a:rPr>
              <a:t>sammeln?</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700">
              <a:solidFill>
                <a:schemeClr val="accent3"/>
              </a:solidFill>
              <a:latin typeface="IBM Plex Sans SemiBold"/>
              <a:ea typeface="IBM Plex Sans SemiBold"/>
              <a:cs typeface="IBM Plex Sans SemiBold"/>
              <a:sym typeface="IBM Plex Sans SemiBold"/>
            </a:endParaRPr>
          </a:p>
        </p:txBody>
      </p:sp>
      <p:sp>
        <p:nvSpPr>
          <p:cNvPr id="187" name="Google Shape;187;p23"/>
          <p:cNvSpPr txBox="1"/>
          <p:nvPr>
            <p:ph type="title"/>
          </p:nvPr>
        </p:nvSpPr>
        <p:spPr>
          <a:xfrm>
            <a:off x="366900" y="362325"/>
            <a:ext cx="8400600" cy="52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1700">
                <a:latin typeface="IBM Plex Sans SemiBold"/>
                <a:ea typeface="IBM Plex Sans SemiBold"/>
                <a:cs typeface="IBM Plex Sans SemiBold"/>
                <a:sym typeface="IBM Plex Sans SemiBold"/>
              </a:rPr>
              <a:t>Auswahlfragen</a:t>
            </a:r>
            <a:r>
              <a:rPr lang="de" sz="1700">
                <a:latin typeface="IBM Plex Sans SemiBold"/>
                <a:ea typeface="IBM Plex Sans SemiBold"/>
                <a:cs typeface="IBM Plex Sans SemiBold"/>
                <a:sym typeface="IBM Plex Sans SemiBold"/>
              </a:rPr>
              <a:t> zur Vorqualifizierung </a:t>
            </a:r>
            <a:br>
              <a:rPr lang="de" sz="1700">
                <a:latin typeface="IBM Plex Sans SemiBold"/>
                <a:ea typeface="IBM Plex Sans SemiBold"/>
                <a:cs typeface="IBM Plex Sans SemiBold"/>
                <a:sym typeface="IBM Plex Sans SemiBold"/>
              </a:rPr>
            </a:br>
            <a:r>
              <a:rPr lang="de" sz="1700">
                <a:latin typeface="IBM Plex Sans Light"/>
                <a:ea typeface="IBM Plex Sans Light"/>
                <a:cs typeface="IBM Plex Sans Light"/>
                <a:sym typeface="IBM Plex Sans Light"/>
              </a:rPr>
              <a:t>für </a:t>
            </a:r>
            <a:r>
              <a:rPr lang="de" sz="1700">
                <a:solidFill>
                  <a:srgbClr val="008000"/>
                </a:solidFill>
                <a:highlight>
                  <a:srgbClr val="CBFFD7"/>
                </a:highlight>
                <a:latin typeface="IBM Plex Sans Light"/>
                <a:ea typeface="IBM Plex Sans Light"/>
                <a:cs typeface="IBM Plex Sans Light"/>
                <a:sym typeface="IBM Plex Sans Light"/>
              </a:rPr>
              <a:t>Telesales Agents </a:t>
            </a:r>
            <a:r>
              <a:rPr lang="de" sz="1700">
                <a:latin typeface="IBM Plex Sans Light"/>
                <a:ea typeface="IBM Plex Sans Light"/>
                <a:cs typeface="IBM Plex Sans Light"/>
                <a:sym typeface="IBM Plex Sans Light"/>
              </a:rPr>
              <a:t>(m/w/d) </a:t>
            </a:r>
            <a:endParaRPr sz="1700">
              <a:latin typeface="IBM Plex Sans Light"/>
              <a:ea typeface="IBM Plex Sans Light"/>
              <a:cs typeface="IBM Plex Sans Light"/>
              <a:sym typeface="IBM Plex Sans Light"/>
            </a:endParaRPr>
          </a:p>
        </p:txBody>
      </p:sp>
      <p:sp>
        <p:nvSpPr>
          <p:cNvPr id="188" name="Google Shape;188;p23"/>
          <p:cNvSpPr/>
          <p:nvPr/>
        </p:nvSpPr>
        <p:spPr>
          <a:xfrm>
            <a:off x="452450" y="2020155"/>
            <a:ext cx="2027700" cy="228600"/>
          </a:xfrm>
          <a:prstGeom prst="roundRect">
            <a:avLst>
              <a:gd fmla="val 4167" name="adj"/>
            </a:avLst>
          </a:prstGeom>
          <a:solidFill>
            <a:schemeClr val="accent6"/>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l">
              <a:spcBef>
                <a:spcPts val="0"/>
              </a:spcBef>
              <a:spcAft>
                <a:spcPts val="0"/>
              </a:spcAft>
              <a:buNone/>
            </a:pPr>
            <a:r>
              <a:rPr lang="de" sz="700">
                <a:solidFill>
                  <a:schemeClr val="accent3"/>
                </a:solidFill>
                <a:latin typeface="IBM Plex Sans"/>
                <a:ea typeface="IBM Plex Sans"/>
                <a:cs typeface="IBM Plex Sans"/>
                <a:sym typeface="IBM Plex Sans"/>
              </a:rPr>
              <a:t>Erfahrungen im Bereich Kundenservice/ Telefonie</a:t>
            </a:r>
            <a:endParaRPr sz="700">
              <a:solidFill>
                <a:schemeClr val="accent3"/>
              </a:solidFill>
              <a:latin typeface="IBM Plex Sans"/>
              <a:ea typeface="IBM Plex Sans"/>
              <a:cs typeface="IBM Plex Sans"/>
              <a:sym typeface="IBM Plex Sans"/>
            </a:endParaRPr>
          </a:p>
        </p:txBody>
      </p:sp>
      <p:sp>
        <p:nvSpPr>
          <p:cNvPr id="189" name="Google Shape;189;p23"/>
          <p:cNvSpPr/>
          <p:nvPr/>
        </p:nvSpPr>
        <p:spPr>
          <a:xfrm>
            <a:off x="2538750" y="2016505"/>
            <a:ext cx="765600" cy="228600"/>
          </a:xfrm>
          <a:prstGeom prst="roundRect">
            <a:avLst>
              <a:gd fmla="val 41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3"/>
                </a:solidFill>
                <a:latin typeface="IBM Plex Sans"/>
                <a:ea typeface="IBM Plex Sans"/>
                <a:cs typeface="IBM Plex Sans"/>
                <a:sym typeface="IBM Plex Sans"/>
              </a:rPr>
              <a:t>keine</a:t>
            </a:r>
            <a:endParaRPr sz="700">
              <a:solidFill>
                <a:schemeClr val="accent3"/>
              </a:solidFill>
              <a:latin typeface="IBM Plex Sans"/>
              <a:ea typeface="IBM Plex Sans"/>
              <a:cs typeface="IBM Plex Sans"/>
              <a:sym typeface="IBM Plex Sans"/>
            </a:endParaRPr>
          </a:p>
        </p:txBody>
      </p:sp>
      <p:pic>
        <p:nvPicPr>
          <p:cNvPr id="190" name="Google Shape;190;p23"/>
          <p:cNvPicPr preferRelativeResize="0"/>
          <p:nvPr/>
        </p:nvPicPr>
        <p:blipFill rotWithShape="1">
          <a:blip r:embed="rId3">
            <a:alphaModFix/>
          </a:blip>
          <a:srcRect b="0" l="386" r="396" t="0"/>
          <a:stretch/>
        </p:blipFill>
        <p:spPr>
          <a:xfrm>
            <a:off x="2291888" y="2171980"/>
            <a:ext cx="104875" cy="134234"/>
          </a:xfrm>
          <a:prstGeom prst="rect">
            <a:avLst/>
          </a:prstGeom>
          <a:noFill/>
          <a:ln>
            <a:noFill/>
          </a:ln>
        </p:spPr>
      </p:pic>
      <p:sp>
        <p:nvSpPr>
          <p:cNvPr id="191" name="Google Shape;191;p23"/>
          <p:cNvSpPr txBox="1"/>
          <p:nvPr/>
        </p:nvSpPr>
        <p:spPr>
          <a:xfrm>
            <a:off x="357275" y="2406180"/>
            <a:ext cx="39741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700">
                <a:solidFill>
                  <a:schemeClr val="accent3"/>
                </a:solidFill>
                <a:latin typeface="IBM Plex Sans SemiBold"/>
                <a:ea typeface="IBM Plex Sans SemiBold"/>
                <a:cs typeface="IBM Plex Sans SemiBold"/>
                <a:sym typeface="IBM Plex Sans SemiBold"/>
              </a:rPr>
              <a:t>FRAGE 02 / MULTIPLE CHOICE AUSWAHL</a:t>
            </a:r>
            <a:endParaRPr sz="700">
              <a:solidFill>
                <a:schemeClr val="accent3"/>
              </a:solidFill>
              <a:latin typeface="IBM Plex Sans SemiBold"/>
              <a:ea typeface="IBM Plex Sans SemiBold"/>
              <a:cs typeface="IBM Plex Sans SemiBold"/>
              <a:sym typeface="IBM Plex Sans SemiBold"/>
            </a:endParaRPr>
          </a:p>
          <a:p>
            <a:pPr indent="0" lvl="0" marL="0" rtl="0" algn="l">
              <a:lnSpc>
                <a:spcPct val="115000"/>
              </a:lnSpc>
              <a:spcBef>
                <a:spcPts val="1000"/>
              </a:spcBef>
              <a:spcAft>
                <a:spcPts val="0"/>
              </a:spcAft>
              <a:buNone/>
            </a:pPr>
            <a:r>
              <a:rPr lang="de" sz="900">
                <a:solidFill>
                  <a:schemeClr val="dk1"/>
                </a:solidFill>
                <a:latin typeface="IBM Plex Sans"/>
                <a:ea typeface="IBM Plex Sans"/>
                <a:cs typeface="IBM Plex Sans"/>
                <a:sym typeface="IBM Plex Sans"/>
              </a:rPr>
              <a:t>Wie schätzen Sie Ihre Deutschkenntnisse ein?</a:t>
            </a:r>
            <a:endParaRPr sz="700">
              <a:solidFill>
                <a:schemeClr val="accent3"/>
              </a:solidFill>
              <a:latin typeface="IBM Plex Sans SemiBold"/>
              <a:ea typeface="IBM Plex Sans SemiBold"/>
              <a:cs typeface="IBM Plex Sans SemiBold"/>
              <a:sym typeface="IBM Plex Sans SemiBold"/>
            </a:endParaRPr>
          </a:p>
        </p:txBody>
      </p:sp>
      <p:sp>
        <p:nvSpPr>
          <p:cNvPr id="192" name="Google Shape;192;p23"/>
          <p:cNvSpPr/>
          <p:nvPr/>
        </p:nvSpPr>
        <p:spPr>
          <a:xfrm>
            <a:off x="2266050" y="2949930"/>
            <a:ext cx="1038300" cy="228600"/>
          </a:xfrm>
          <a:prstGeom prst="roundRect">
            <a:avLst>
              <a:gd fmla="val 4167" name="adj"/>
            </a:avLst>
          </a:prstGeom>
          <a:solidFill>
            <a:schemeClr val="accent6"/>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3"/>
                </a:solidFill>
                <a:latin typeface="IBM Plex Sans"/>
                <a:ea typeface="IBM Plex Sans"/>
                <a:cs typeface="IBM Plex Sans"/>
                <a:sym typeface="IBM Plex Sans"/>
              </a:rPr>
              <a:t>Muttersprachniveau C2</a:t>
            </a:r>
            <a:endParaRPr sz="700">
              <a:solidFill>
                <a:schemeClr val="accent3"/>
              </a:solidFill>
              <a:latin typeface="IBM Plex Sans"/>
              <a:ea typeface="IBM Plex Sans"/>
              <a:cs typeface="IBM Plex Sans"/>
              <a:sym typeface="IBM Plex Sans"/>
            </a:endParaRPr>
          </a:p>
        </p:txBody>
      </p:sp>
      <p:sp>
        <p:nvSpPr>
          <p:cNvPr id="193" name="Google Shape;193;p23"/>
          <p:cNvSpPr/>
          <p:nvPr/>
        </p:nvSpPr>
        <p:spPr>
          <a:xfrm>
            <a:off x="452452" y="2949930"/>
            <a:ext cx="1763700" cy="228600"/>
          </a:xfrm>
          <a:prstGeom prst="roundRect">
            <a:avLst>
              <a:gd fmla="val 4167" name="adj"/>
            </a:avLst>
          </a:prstGeom>
          <a:solidFill>
            <a:schemeClr val="accent6"/>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3"/>
                </a:solidFill>
                <a:latin typeface="IBM Plex Sans"/>
                <a:ea typeface="IBM Plex Sans"/>
                <a:cs typeface="IBM Plex Sans"/>
                <a:sym typeface="IBM Plex Sans"/>
              </a:rPr>
              <a:t>Nahezu muttersprachliche Kenntnisse C1</a:t>
            </a:r>
            <a:endParaRPr sz="700">
              <a:solidFill>
                <a:schemeClr val="accent3"/>
              </a:solidFill>
              <a:latin typeface="IBM Plex Sans"/>
              <a:ea typeface="IBM Plex Sans"/>
              <a:cs typeface="IBM Plex Sans"/>
              <a:sym typeface="IBM Plex Sans"/>
            </a:endParaRPr>
          </a:p>
        </p:txBody>
      </p:sp>
      <p:sp>
        <p:nvSpPr>
          <p:cNvPr id="194" name="Google Shape;194;p23"/>
          <p:cNvSpPr/>
          <p:nvPr/>
        </p:nvSpPr>
        <p:spPr>
          <a:xfrm>
            <a:off x="452450" y="3245205"/>
            <a:ext cx="765600" cy="228600"/>
          </a:xfrm>
          <a:prstGeom prst="roundRect">
            <a:avLst>
              <a:gd fmla="val 41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3"/>
                </a:solidFill>
                <a:latin typeface="IBM Plex Sans"/>
                <a:ea typeface="IBM Plex Sans"/>
                <a:cs typeface="IBM Plex Sans"/>
                <a:sym typeface="IBM Plex Sans"/>
              </a:rPr>
              <a:t>Anfänger A1 / A2</a:t>
            </a:r>
            <a:endParaRPr sz="700">
              <a:solidFill>
                <a:schemeClr val="accent3"/>
              </a:solidFill>
              <a:latin typeface="IBM Plex Sans"/>
              <a:ea typeface="IBM Plex Sans"/>
              <a:cs typeface="IBM Plex Sans"/>
              <a:sym typeface="IBM Plex Sans"/>
            </a:endParaRPr>
          </a:p>
        </p:txBody>
      </p:sp>
      <p:sp>
        <p:nvSpPr>
          <p:cNvPr id="195" name="Google Shape;195;p23"/>
          <p:cNvSpPr/>
          <p:nvPr/>
        </p:nvSpPr>
        <p:spPr>
          <a:xfrm>
            <a:off x="1281125" y="3245205"/>
            <a:ext cx="847800" cy="228600"/>
          </a:xfrm>
          <a:prstGeom prst="roundRect">
            <a:avLst>
              <a:gd fmla="val 4167" name="adj"/>
            </a:avLst>
          </a:prstGeom>
          <a:solidFill>
            <a:schemeClr val="lt1"/>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3"/>
                </a:solidFill>
                <a:latin typeface="IBM Plex Sans"/>
                <a:ea typeface="IBM Plex Sans"/>
                <a:cs typeface="IBM Plex Sans"/>
                <a:sym typeface="IBM Plex Sans"/>
              </a:rPr>
              <a:t>Fortgeschritten B1</a:t>
            </a:r>
            <a:endParaRPr sz="700">
              <a:solidFill>
                <a:schemeClr val="accent3"/>
              </a:solidFill>
              <a:latin typeface="IBM Plex Sans"/>
              <a:ea typeface="IBM Plex Sans"/>
              <a:cs typeface="IBM Plex Sans"/>
              <a:sym typeface="IBM Plex Sans"/>
            </a:endParaRPr>
          </a:p>
        </p:txBody>
      </p:sp>
      <p:sp>
        <p:nvSpPr>
          <p:cNvPr id="196" name="Google Shape;196;p23"/>
          <p:cNvSpPr/>
          <p:nvPr/>
        </p:nvSpPr>
        <p:spPr>
          <a:xfrm>
            <a:off x="2195250" y="3245205"/>
            <a:ext cx="571800" cy="228600"/>
          </a:xfrm>
          <a:prstGeom prst="roundRect">
            <a:avLst>
              <a:gd fmla="val 4167" name="adj"/>
            </a:avLst>
          </a:prstGeom>
          <a:solidFill>
            <a:schemeClr val="accent6"/>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3"/>
                </a:solidFill>
                <a:latin typeface="IBM Plex Sans"/>
                <a:ea typeface="IBM Plex Sans"/>
                <a:cs typeface="IBM Plex Sans"/>
                <a:sym typeface="IBM Plex Sans"/>
              </a:rPr>
              <a:t>Fließend B2</a:t>
            </a:r>
            <a:endParaRPr sz="700">
              <a:solidFill>
                <a:schemeClr val="accent3"/>
              </a:solidFill>
              <a:latin typeface="IBM Plex Sans"/>
              <a:ea typeface="IBM Plex Sans"/>
              <a:cs typeface="IBM Plex Sans"/>
              <a:sym typeface="IBM Plex Sans"/>
            </a:endParaRPr>
          </a:p>
        </p:txBody>
      </p:sp>
      <p:sp>
        <p:nvSpPr>
          <p:cNvPr id="197" name="Google Shape;197;p23"/>
          <p:cNvSpPr txBox="1"/>
          <p:nvPr/>
        </p:nvSpPr>
        <p:spPr>
          <a:xfrm>
            <a:off x="357275" y="3606330"/>
            <a:ext cx="39741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700">
                <a:solidFill>
                  <a:schemeClr val="accent3"/>
                </a:solidFill>
                <a:latin typeface="IBM Plex Sans SemiBold"/>
                <a:ea typeface="IBM Plex Sans SemiBold"/>
                <a:cs typeface="IBM Plex Sans SemiBold"/>
                <a:sym typeface="IBM Plex Sans SemiBold"/>
              </a:rPr>
              <a:t>FRAGE 03 / JA-NEIN AUSWAHL</a:t>
            </a:r>
            <a:endParaRPr sz="700">
              <a:solidFill>
                <a:schemeClr val="accent3"/>
              </a:solidFill>
              <a:latin typeface="IBM Plex Sans SemiBold"/>
              <a:ea typeface="IBM Plex Sans SemiBold"/>
              <a:cs typeface="IBM Plex Sans SemiBold"/>
              <a:sym typeface="IBM Plex Sans SemiBold"/>
            </a:endParaRPr>
          </a:p>
          <a:p>
            <a:pPr indent="0" lvl="0" marL="0" rtl="0" algn="l">
              <a:lnSpc>
                <a:spcPct val="115000"/>
              </a:lnSpc>
              <a:spcBef>
                <a:spcPts val="1000"/>
              </a:spcBef>
              <a:spcAft>
                <a:spcPts val="0"/>
              </a:spcAft>
              <a:buNone/>
            </a:pPr>
            <a:r>
              <a:rPr lang="de" sz="900">
                <a:solidFill>
                  <a:schemeClr val="dk1"/>
                </a:solidFill>
                <a:latin typeface="IBM Plex Sans"/>
                <a:ea typeface="IBM Plex Sans"/>
                <a:cs typeface="IBM Plex Sans"/>
                <a:sym typeface="IBM Plex Sans"/>
              </a:rPr>
              <a:t>Sind Sie bereit zur Arbeit in der Spätschicht (16–22 Uhr)?</a:t>
            </a:r>
            <a:endParaRPr sz="700">
              <a:solidFill>
                <a:schemeClr val="accent3"/>
              </a:solidFill>
              <a:latin typeface="IBM Plex Sans SemiBold"/>
              <a:ea typeface="IBM Plex Sans SemiBold"/>
              <a:cs typeface="IBM Plex Sans SemiBold"/>
              <a:sym typeface="IBM Plex Sans SemiBold"/>
            </a:endParaRPr>
          </a:p>
        </p:txBody>
      </p:sp>
      <p:sp>
        <p:nvSpPr>
          <p:cNvPr id="198" name="Google Shape;198;p23"/>
          <p:cNvSpPr/>
          <p:nvPr/>
        </p:nvSpPr>
        <p:spPr>
          <a:xfrm>
            <a:off x="477050" y="4150080"/>
            <a:ext cx="266700" cy="228600"/>
          </a:xfrm>
          <a:prstGeom prst="roundRect">
            <a:avLst>
              <a:gd fmla="val 4167" name="adj"/>
            </a:avLst>
          </a:prstGeom>
          <a:solidFill>
            <a:schemeClr val="accent6"/>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3"/>
                </a:solidFill>
                <a:latin typeface="IBM Plex Sans"/>
                <a:ea typeface="IBM Plex Sans"/>
                <a:cs typeface="IBM Plex Sans"/>
                <a:sym typeface="IBM Plex Sans"/>
              </a:rPr>
              <a:t>Ja</a:t>
            </a:r>
            <a:endParaRPr sz="700">
              <a:solidFill>
                <a:schemeClr val="accent3"/>
              </a:solidFill>
              <a:latin typeface="IBM Plex Sans"/>
              <a:ea typeface="IBM Plex Sans"/>
              <a:cs typeface="IBM Plex Sans"/>
              <a:sym typeface="IBM Plex Sans"/>
            </a:endParaRPr>
          </a:p>
        </p:txBody>
      </p:sp>
      <p:sp>
        <p:nvSpPr>
          <p:cNvPr id="199" name="Google Shape;199;p23"/>
          <p:cNvSpPr/>
          <p:nvPr/>
        </p:nvSpPr>
        <p:spPr>
          <a:xfrm>
            <a:off x="823850" y="4150080"/>
            <a:ext cx="394200" cy="228600"/>
          </a:xfrm>
          <a:prstGeom prst="roundRect">
            <a:avLst>
              <a:gd fmla="val 4167" name="adj"/>
            </a:avLst>
          </a:prstGeom>
          <a:solidFill>
            <a:schemeClr val="accent5"/>
          </a:solidFill>
          <a:ln cap="flat" cmpd="sng" w="9525">
            <a:solidFill>
              <a:schemeClr val="accent2"/>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2"/>
                </a:solidFill>
                <a:latin typeface="IBM Plex Sans"/>
                <a:ea typeface="IBM Plex Sans"/>
                <a:cs typeface="IBM Plex Sans"/>
                <a:sym typeface="IBM Plex Sans"/>
              </a:rPr>
              <a:t>Nein</a:t>
            </a:r>
            <a:endParaRPr sz="700">
              <a:solidFill>
                <a:schemeClr val="accent2"/>
              </a:solidFill>
              <a:latin typeface="IBM Plex Sans"/>
              <a:ea typeface="IBM Plex Sans"/>
              <a:cs typeface="IBM Plex Sans"/>
              <a:sym typeface="IBM Plex Sans"/>
            </a:endParaRPr>
          </a:p>
        </p:txBody>
      </p:sp>
      <p:pic>
        <p:nvPicPr>
          <p:cNvPr id="200" name="Google Shape;200;p23"/>
          <p:cNvPicPr preferRelativeResize="0"/>
          <p:nvPr/>
        </p:nvPicPr>
        <p:blipFill rotWithShape="1">
          <a:blip r:embed="rId3">
            <a:alphaModFix/>
          </a:blip>
          <a:srcRect b="0" l="386" r="396" t="0"/>
          <a:stretch/>
        </p:blipFill>
        <p:spPr>
          <a:xfrm>
            <a:off x="2608375" y="3419130"/>
            <a:ext cx="104875" cy="134234"/>
          </a:xfrm>
          <a:prstGeom prst="rect">
            <a:avLst/>
          </a:prstGeom>
          <a:noFill/>
          <a:ln>
            <a:noFill/>
          </a:ln>
        </p:spPr>
      </p:pic>
      <p:pic>
        <p:nvPicPr>
          <p:cNvPr id="201" name="Google Shape;201;p23"/>
          <p:cNvPicPr preferRelativeResize="0"/>
          <p:nvPr/>
        </p:nvPicPr>
        <p:blipFill rotWithShape="1">
          <a:blip r:embed="rId3">
            <a:alphaModFix/>
          </a:blip>
          <a:srcRect b="0" l="386" r="396" t="0"/>
          <a:stretch/>
        </p:blipFill>
        <p:spPr>
          <a:xfrm>
            <a:off x="598431" y="4323342"/>
            <a:ext cx="104875" cy="134234"/>
          </a:xfrm>
          <a:prstGeom prst="rect">
            <a:avLst/>
          </a:prstGeom>
          <a:noFill/>
          <a:ln>
            <a:noFill/>
          </a:ln>
        </p:spPr>
      </p:pic>
      <p:pic>
        <p:nvPicPr>
          <p:cNvPr id="202" name="Google Shape;202;p23"/>
          <p:cNvPicPr preferRelativeResize="0"/>
          <p:nvPr/>
        </p:nvPicPr>
        <p:blipFill rotWithShape="1">
          <a:blip r:embed="rId4">
            <a:alphaModFix/>
          </a:blip>
          <a:srcRect b="0" l="0" r="0" t="0"/>
          <a:stretch/>
        </p:blipFill>
        <p:spPr>
          <a:xfrm>
            <a:off x="367200" y="4906800"/>
            <a:ext cx="151200" cy="151200"/>
          </a:xfrm>
          <a:prstGeom prst="rect">
            <a:avLst/>
          </a:prstGeom>
          <a:noFill/>
          <a:ln>
            <a:noFill/>
          </a:ln>
        </p:spPr>
      </p:pic>
      <p:sp>
        <p:nvSpPr>
          <p:cNvPr id="203" name="Google Shape;203;p23"/>
          <p:cNvSpPr/>
          <p:nvPr/>
        </p:nvSpPr>
        <p:spPr>
          <a:xfrm>
            <a:off x="367047" y="4906660"/>
            <a:ext cx="151500" cy="151200"/>
          </a:xfrm>
          <a:prstGeom prst="ellipse">
            <a:avLst/>
          </a:prstGeom>
          <a:noFill/>
          <a:ln cap="flat" cmpd="sng" w="9525">
            <a:solidFill>
              <a:srgbClr val="C841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4" name="Google Shape;204;p23"/>
          <p:cNvPicPr preferRelativeResize="0"/>
          <p:nvPr/>
        </p:nvPicPr>
        <p:blipFill rotWithShape="1">
          <a:blip r:embed="rId3">
            <a:alphaModFix/>
          </a:blip>
          <a:srcRect b="0" l="386" r="396" t="0"/>
          <a:stretch/>
        </p:blipFill>
        <p:spPr>
          <a:xfrm>
            <a:off x="3301650" y="3161642"/>
            <a:ext cx="104875" cy="134234"/>
          </a:xfrm>
          <a:prstGeom prst="rect">
            <a:avLst/>
          </a:prstGeom>
          <a:noFill/>
          <a:ln>
            <a:noFill/>
          </a:ln>
        </p:spPr>
      </p:pic>
      <p:pic>
        <p:nvPicPr>
          <p:cNvPr id="205" name="Google Shape;205;p23"/>
          <p:cNvPicPr preferRelativeResize="0"/>
          <p:nvPr/>
        </p:nvPicPr>
        <p:blipFill rotWithShape="1">
          <a:blip r:embed="rId3">
            <a:alphaModFix/>
          </a:blip>
          <a:srcRect b="0" l="386" r="396" t="0"/>
          <a:stretch/>
        </p:blipFill>
        <p:spPr>
          <a:xfrm>
            <a:off x="2039900" y="3118855"/>
            <a:ext cx="104875" cy="134234"/>
          </a:xfrm>
          <a:prstGeom prst="rect">
            <a:avLst/>
          </a:prstGeom>
          <a:noFill/>
          <a:ln>
            <a:noFill/>
          </a:ln>
        </p:spPr>
      </p:pic>
      <p:sp>
        <p:nvSpPr>
          <p:cNvPr id="206" name="Google Shape;206;p23"/>
          <p:cNvSpPr txBox="1"/>
          <p:nvPr/>
        </p:nvSpPr>
        <p:spPr>
          <a:xfrm>
            <a:off x="3872400" y="1370292"/>
            <a:ext cx="3974100" cy="3048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de" sz="700">
                <a:solidFill>
                  <a:schemeClr val="accent3"/>
                </a:solidFill>
                <a:latin typeface="IBM Plex Sans SemiBold"/>
                <a:ea typeface="IBM Plex Sans SemiBold"/>
                <a:cs typeface="IBM Plex Sans SemiBold"/>
                <a:sym typeface="IBM Plex Sans SemiBold"/>
              </a:rPr>
              <a:t>FRAGE 04/ MULTIPLE CHOICE AUSWAHL</a:t>
            </a:r>
            <a:endParaRPr sz="700">
              <a:solidFill>
                <a:schemeClr val="accent3"/>
              </a:solidFill>
              <a:latin typeface="IBM Plex Sans SemiBold"/>
              <a:ea typeface="IBM Plex Sans SemiBold"/>
              <a:cs typeface="IBM Plex Sans SemiBold"/>
              <a:sym typeface="IBM Plex Sans SemiBold"/>
            </a:endParaRPr>
          </a:p>
          <a:p>
            <a:pPr indent="0" lvl="0" marL="0" rtl="0" algn="l">
              <a:lnSpc>
                <a:spcPct val="115000"/>
              </a:lnSpc>
              <a:spcBef>
                <a:spcPts val="1000"/>
              </a:spcBef>
              <a:spcAft>
                <a:spcPts val="0"/>
              </a:spcAft>
              <a:buNone/>
            </a:pPr>
            <a:r>
              <a:rPr lang="de" sz="900">
                <a:solidFill>
                  <a:schemeClr val="dk1"/>
                </a:solidFill>
                <a:latin typeface="IBM Plex Sans"/>
                <a:ea typeface="IBM Plex Sans"/>
                <a:cs typeface="IBM Plex Sans"/>
                <a:sym typeface="IBM Plex Sans"/>
              </a:rPr>
              <a:t>Für welchen Standort interessieren Sie sich?</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700">
              <a:solidFill>
                <a:schemeClr val="accent3"/>
              </a:solidFill>
              <a:latin typeface="IBM Plex Sans SemiBold"/>
              <a:ea typeface="IBM Plex Sans SemiBold"/>
              <a:cs typeface="IBM Plex Sans SemiBold"/>
              <a:sym typeface="IBM Plex Sans SemiBold"/>
            </a:endParaRPr>
          </a:p>
        </p:txBody>
      </p:sp>
      <p:sp>
        <p:nvSpPr>
          <p:cNvPr id="207" name="Google Shape;207;p23"/>
          <p:cNvSpPr/>
          <p:nvPr/>
        </p:nvSpPr>
        <p:spPr>
          <a:xfrm>
            <a:off x="3967197" y="1903317"/>
            <a:ext cx="358500" cy="228600"/>
          </a:xfrm>
          <a:prstGeom prst="roundRect">
            <a:avLst>
              <a:gd fmla="val 4167" name="adj"/>
            </a:avLst>
          </a:prstGeom>
          <a:solidFill>
            <a:schemeClr val="accent6"/>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3"/>
                </a:solidFill>
                <a:latin typeface="IBM Plex Sans"/>
                <a:ea typeface="IBM Plex Sans"/>
                <a:cs typeface="IBM Plex Sans"/>
                <a:sym typeface="IBM Plex Sans"/>
              </a:rPr>
              <a:t>Köln</a:t>
            </a:r>
            <a:endParaRPr sz="700">
              <a:solidFill>
                <a:schemeClr val="accent3"/>
              </a:solidFill>
              <a:latin typeface="IBM Plex Sans"/>
              <a:ea typeface="IBM Plex Sans"/>
              <a:cs typeface="IBM Plex Sans"/>
              <a:sym typeface="IBM Plex Sans"/>
            </a:endParaRPr>
          </a:p>
        </p:txBody>
      </p:sp>
      <p:sp>
        <p:nvSpPr>
          <p:cNvPr id="208" name="Google Shape;208;p23"/>
          <p:cNvSpPr txBox="1"/>
          <p:nvPr/>
        </p:nvSpPr>
        <p:spPr>
          <a:xfrm>
            <a:off x="3872400" y="2284692"/>
            <a:ext cx="3974100" cy="3048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de" sz="700">
                <a:solidFill>
                  <a:schemeClr val="accent3"/>
                </a:solidFill>
                <a:latin typeface="IBM Plex Sans SemiBold"/>
                <a:ea typeface="IBM Plex Sans SemiBold"/>
                <a:cs typeface="IBM Plex Sans SemiBold"/>
                <a:sym typeface="IBM Plex Sans SemiBold"/>
              </a:rPr>
              <a:t>FRAGE 05/ JA-NEIN AUSWAHL</a:t>
            </a:r>
            <a:endParaRPr sz="700">
              <a:solidFill>
                <a:schemeClr val="accent3"/>
              </a:solidFill>
              <a:latin typeface="IBM Plex Sans SemiBold"/>
              <a:ea typeface="IBM Plex Sans SemiBold"/>
              <a:cs typeface="IBM Plex Sans SemiBold"/>
              <a:sym typeface="IBM Plex Sans SemiBold"/>
            </a:endParaRPr>
          </a:p>
          <a:p>
            <a:pPr indent="0" lvl="0" marL="0" rtl="0" algn="l">
              <a:lnSpc>
                <a:spcPct val="115000"/>
              </a:lnSpc>
              <a:spcBef>
                <a:spcPts val="1000"/>
              </a:spcBef>
              <a:spcAft>
                <a:spcPts val="0"/>
              </a:spcAft>
              <a:buNone/>
            </a:pPr>
            <a:r>
              <a:rPr lang="de" sz="900">
                <a:solidFill>
                  <a:schemeClr val="dk1"/>
                </a:solidFill>
                <a:latin typeface="IBM Plex Sans"/>
                <a:ea typeface="IBM Plex Sans"/>
                <a:cs typeface="IBM Plex Sans"/>
                <a:sym typeface="IBM Plex Sans"/>
              </a:rPr>
              <a:t>Dürfen Sie in Deutschland arbeiten?</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700">
              <a:solidFill>
                <a:schemeClr val="accent3"/>
              </a:solidFill>
              <a:latin typeface="IBM Plex Sans SemiBold"/>
              <a:ea typeface="IBM Plex Sans SemiBold"/>
              <a:cs typeface="IBM Plex Sans SemiBold"/>
              <a:sym typeface="IBM Plex Sans SemiBold"/>
            </a:endParaRPr>
          </a:p>
        </p:txBody>
      </p:sp>
      <p:sp>
        <p:nvSpPr>
          <p:cNvPr id="209" name="Google Shape;209;p23"/>
          <p:cNvSpPr/>
          <p:nvPr/>
        </p:nvSpPr>
        <p:spPr>
          <a:xfrm>
            <a:off x="4393841" y="1903317"/>
            <a:ext cx="765600" cy="228600"/>
          </a:xfrm>
          <a:prstGeom prst="roundRect">
            <a:avLst>
              <a:gd fmla="val 4167" name="adj"/>
            </a:avLst>
          </a:prstGeom>
          <a:solidFill>
            <a:schemeClr val="accent6"/>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3"/>
                </a:solidFill>
                <a:latin typeface="IBM Plex Sans"/>
                <a:ea typeface="IBM Plex Sans"/>
                <a:cs typeface="IBM Plex Sans"/>
                <a:sym typeface="IBM Plex Sans"/>
              </a:rPr>
              <a:t>Düsseldorf</a:t>
            </a:r>
            <a:endParaRPr sz="700">
              <a:solidFill>
                <a:schemeClr val="accent3"/>
              </a:solidFill>
              <a:latin typeface="IBM Plex Sans"/>
              <a:ea typeface="IBM Plex Sans"/>
              <a:cs typeface="IBM Plex Sans"/>
              <a:sym typeface="IBM Plex Sans"/>
            </a:endParaRPr>
          </a:p>
        </p:txBody>
      </p:sp>
      <p:sp>
        <p:nvSpPr>
          <p:cNvPr id="210" name="Google Shape;210;p23"/>
          <p:cNvSpPr/>
          <p:nvPr/>
        </p:nvSpPr>
        <p:spPr>
          <a:xfrm>
            <a:off x="5461773" y="1910542"/>
            <a:ext cx="1038300" cy="228600"/>
          </a:xfrm>
          <a:prstGeom prst="roundRect">
            <a:avLst>
              <a:gd fmla="val 4167" name="adj"/>
            </a:avLst>
          </a:prstGeom>
          <a:solidFill>
            <a:schemeClr val="accent6"/>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3"/>
                </a:solidFill>
                <a:latin typeface="IBM Plex Sans"/>
                <a:ea typeface="IBM Plex Sans"/>
                <a:cs typeface="IBM Plex Sans"/>
                <a:sym typeface="IBM Plex Sans"/>
              </a:rPr>
              <a:t>Mönchengladbach</a:t>
            </a:r>
            <a:endParaRPr sz="700">
              <a:solidFill>
                <a:schemeClr val="accent3"/>
              </a:solidFill>
              <a:latin typeface="IBM Plex Sans"/>
              <a:ea typeface="IBM Plex Sans"/>
              <a:cs typeface="IBM Plex Sans"/>
              <a:sym typeface="IBM Plex Sans"/>
            </a:endParaRPr>
          </a:p>
        </p:txBody>
      </p:sp>
      <p:sp>
        <p:nvSpPr>
          <p:cNvPr id="211" name="Google Shape;211;p23"/>
          <p:cNvSpPr/>
          <p:nvPr/>
        </p:nvSpPr>
        <p:spPr>
          <a:xfrm>
            <a:off x="3966271" y="2814042"/>
            <a:ext cx="266700" cy="228600"/>
          </a:xfrm>
          <a:prstGeom prst="roundRect">
            <a:avLst>
              <a:gd fmla="val 4167" name="adj"/>
            </a:avLst>
          </a:prstGeom>
          <a:solidFill>
            <a:schemeClr val="accent6"/>
          </a:solidFill>
          <a:ln cap="flat" cmpd="sng" w="9525">
            <a:solidFill>
              <a:schemeClr val="accent3"/>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3"/>
                </a:solidFill>
                <a:latin typeface="IBM Plex Sans"/>
                <a:ea typeface="IBM Plex Sans"/>
                <a:cs typeface="IBM Plex Sans"/>
                <a:sym typeface="IBM Plex Sans"/>
              </a:rPr>
              <a:t>Ja</a:t>
            </a:r>
            <a:endParaRPr sz="700">
              <a:solidFill>
                <a:schemeClr val="accent3"/>
              </a:solidFill>
              <a:latin typeface="IBM Plex Sans"/>
              <a:ea typeface="IBM Plex Sans"/>
              <a:cs typeface="IBM Plex Sans"/>
              <a:sym typeface="IBM Plex Sans"/>
            </a:endParaRPr>
          </a:p>
        </p:txBody>
      </p:sp>
      <p:sp>
        <p:nvSpPr>
          <p:cNvPr id="212" name="Google Shape;212;p23"/>
          <p:cNvSpPr/>
          <p:nvPr/>
        </p:nvSpPr>
        <p:spPr>
          <a:xfrm>
            <a:off x="4377196" y="2814042"/>
            <a:ext cx="394200" cy="228600"/>
          </a:xfrm>
          <a:prstGeom prst="roundRect">
            <a:avLst>
              <a:gd fmla="val 4167" name="adj"/>
            </a:avLst>
          </a:prstGeom>
          <a:solidFill>
            <a:schemeClr val="accent5"/>
          </a:solidFill>
          <a:ln cap="flat" cmpd="sng" w="9525">
            <a:solidFill>
              <a:schemeClr val="accent2"/>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accent2"/>
                </a:solidFill>
                <a:latin typeface="IBM Plex Sans"/>
                <a:ea typeface="IBM Plex Sans"/>
                <a:cs typeface="IBM Plex Sans"/>
                <a:sym typeface="IBM Plex Sans"/>
              </a:rPr>
              <a:t>Nein</a:t>
            </a:r>
            <a:endParaRPr sz="700">
              <a:solidFill>
                <a:schemeClr val="accent2"/>
              </a:solidFill>
              <a:latin typeface="IBM Plex Sans"/>
              <a:ea typeface="IBM Plex Sans"/>
              <a:cs typeface="IBM Plex Sans"/>
              <a:sym typeface="IBM Plex Sans"/>
            </a:endParaRPr>
          </a:p>
        </p:txBody>
      </p:sp>
      <p:pic>
        <p:nvPicPr>
          <p:cNvPr id="213" name="Google Shape;213;p23"/>
          <p:cNvPicPr preferRelativeResize="0"/>
          <p:nvPr/>
        </p:nvPicPr>
        <p:blipFill rotWithShape="1">
          <a:blip r:embed="rId3">
            <a:alphaModFix/>
          </a:blip>
          <a:srcRect b="0" l="386" r="396" t="0"/>
          <a:stretch/>
        </p:blipFill>
        <p:spPr>
          <a:xfrm>
            <a:off x="4163852" y="2987305"/>
            <a:ext cx="104875" cy="134234"/>
          </a:xfrm>
          <a:prstGeom prst="rect">
            <a:avLst/>
          </a:prstGeom>
          <a:noFill/>
          <a:ln>
            <a:noFill/>
          </a:ln>
        </p:spPr>
      </p:pic>
      <p:grpSp>
        <p:nvGrpSpPr>
          <p:cNvPr id="214" name="Google Shape;214;p23"/>
          <p:cNvGrpSpPr/>
          <p:nvPr/>
        </p:nvGrpSpPr>
        <p:grpSpPr>
          <a:xfrm>
            <a:off x="6814173" y="527024"/>
            <a:ext cx="1964630" cy="4148718"/>
            <a:chOff x="6956726" y="1593010"/>
            <a:chExt cx="1441718" cy="3044484"/>
          </a:xfrm>
        </p:grpSpPr>
        <p:grpSp>
          <p:nvGrpSpPr>
            <p:cNvPr id="215" name="Google Shape;215;p23"/>
            <p:cNvGrpSpPr/>
            <p:nvPr/>
          </p:nvGrpSpPr>
          <p:grpSpPr>
            <a:xfrm>
              <a:off x="6956726" y="1593010"/>
              <a:ext cx="1441718" cy="3044484"/>
              <a:chOff x="4573049" y="1335094"/>
              <a:chExt cx="1530649" cy="3232279"/>
            </a:xfrm>
          </p:grpSpPr>
          <p:pic>
            <p:nvPicPr>
              <p:cNvPr id="216" name="Google Shape;216;p23" title="HeyAssessment Mock DE.png"/>
              <p:cNvPicPr preferRelativeResize="0"/>
              <p:nvPr/>
            </p:nvPicPr>
            <p:blipFill>
              <a:blip r:embed="rId5">
                <a:alphaModFix/>
              </a:blip>
              <a:stretch>
                <a:fillRect/>
              </a:stretch>
            </p:blipFill>
            <p:spPr>
              <a:xfrm>
                <a:off x="4573049" y="1335094"/>
                <a:ext cx="1530649" cy="3232279"/>
              </a:xfrm>
              <a:prstGeom prst="rect">
                <a:avLst/>
              </a:prstGeom>
              <a:noFill/>
              <a:ln>
                <a:noFill/>
              </a:ln>
            </p:spPr>
          </p:pic>
          <p:pic>
            <p:nvPicPr>
              <p:cNvPr id="217" name="Google Shape;217;p23" title="Screenshot 2025-07-22 at 22.22.37.png"/>
              <p:cNvPicPr preferRelativeResize="0"/>
              <p:nvPr/>
            </p:nvPicPr>
            <p:blipFill rotWithShape="1">
              <a:blip r:embed="rId6">
                <a:alphaModFix/>
              </a:blip>
              <a:srcRect b="2969" l="0" r="2181" t="0"/>
              <a:stretch/>
            </p:blipFill>
            <p:spPr>
              <a:xfrm>
                <a:off x="4688575" y="3389150"/>
                <a:ext cx="1304150" cy="752299"/>
              </a:xfrm>
              <a:prstGeom prst="rect">
                <a:avLst/>
              </a:prstGeom>
              <a:noFill/>
              <a:ln>
                <a:noFill/>
              </a:ln>
            </p:spPr>
          </p:pic>
          <p:pic>
            <p:nvPicPr>
              <p:cNvPr id="218" name="Google Shape;218;p23" title="Screenshot 2025-07-22 at 22.21.30.png"/>
              <p:cNvPicPr preferRelativeResize="0"/>
              <p:nvPr/>
            </p:nvPicPr>
            <p:blipFill>
              <a:blip r:embed="rId7">
                <a:alphaModFix/>
              </a:blip>
              <a:stretch>
                <a:fillRect/>
              </a:stretch>
            </p:blipFill>
            <p:spPr>
              <a:xfrm>
                <a:off x="4686288" y="1691250"/>
                <a:ext cx="1304174" cy="1712775"/>
              </a:xfrm>
              <a:prstGeom prst="rect">
                <a:avLst/>
              </a:prstGeom>
              <a:noFill/>
              <a:ln>
                <a:noFill/>
              </a:ln>
            </p:spPr>
          </p:pic>
        </p:grpSp>
        <p:pic>
          <p:nvPicPr>
            <p:cNvPr id="219" name="Google Shape;219;p23" title="HeyJobs.png"/>
            <p:cNvPicPr preferRelativeResize="0"/>
            <p:nvPr/>
          </p:nvPicPr>
          <p:blipFill>
            <a:blip r:embed="rId8">
              <a:alphaModFix/>
            </a:blip>
            <a:stretch>
              <a:fillRect/>
            </a:stretch>
          </p:blipFill>
          <p:spPr>
            <a:xfrm>
              <a:off x="7071975" y="1933050"/>
              <a:ext cx="1169401" cy="2331423"/>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366900" y="362325"/>
            <a:ext cx="8400600" cy="5079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700">
                <a:latin typeface="IBM Plex Sans SemiBold"/>
                <a:ea typeface="IBM Plex Sans SemiBold"/>
                <a:cs typeface="IBM Plex Sans SemiBold"/>
                <a:sym typeface="IBM Plex Sans SemiBold"/>
              </a:rPr>
              <a:t>Auswahlfragen </a:t>
            </a:r>
            <a:r>
              <a:rPr lang="de" sz="1700">
                <a:latin typeface="IBM Plex Sans Light"/>
                <a:ea typeface="IBM Plex Sans Light"/>
                <a:cs typeface="IBM Plex Sans Light"/>
                <a:sym typeface="IBM Plex Sans Light"/>
              </a:rPr>
              <a:t>als</a:t>
            </a:r>
            <a:r>
              <a:rPr lang="de" sz="1700">
                <a:latin typeface="IBM Plex Sans SemiBold"/>
                <a:ea typeface="IBM Plex Sans SemiBold"/>
                <a:cs typeface="IBM Plex Sans SemiBold"/>
                <a:sym typeface="IBM Plex Sans SemiBold"/>
              </a:rPr>
              <a:t> </a:t>
            </a:r>
            <a:r>
              <a:rPr lang="de" sz="1700">
                <a:latin typeface="IBM Plex Sans Light"/>
                <a:ea typeface="IBM Plex Sans Light"/>
                <a:cs typeface="IBM Plex Sans Light"/>
                <a:sym typeface="IBM Plex Sans Light"/>
              </a:rPr>
              <a:t>Vorqualifizierung für Anlagenmechaniker (m/w/d) </a:t>
            </a:r>
            <a:endParaRPr sz="1700">
              <a:latin typeface="IBM Plex Sans Light"/>
              <a:ea typeface="IBM Plex Sans Light"/>
              <a:cs typeface="IBM Plex Sans Light"/>
              <a:sym typeface="IBM Plex Sans Light"/>
            </a:endParaRPr>
          </a:p>
          <a:p>
            <a:pPr indent="0" lvl="0" marL="0" rtl="0" algn="l">
              <a:spcBef>
                <a:spcPts val="0"/>
              </a:spcBef>
              <a:spcAft>
                <a:spcPts val="0"/>
              </a:spcAft>
              <a:buNone/>
            </a:pPr>
            <a:r>
              <a:t/>
            </a:r>
            <a:endParaRPr sz="1600">
              <a:latin typeface="IBM Plex Sans SemiBold"/>
              <a:ea typeface="IBM Plex Sans SemiBold"/>
              <a:cs typeface="IBM Plex Sans SemiBold"/>
              <a:sym typeface="IBM Plex Sans SemiBold"/>
            </a:endParaRPr>
          </a:p>
        </p:txBody>
      </p:sp>
      <p:sp>
        <p:nvSpPr>
          <p:cNvPr id="225" name="Google Shape;225;p24"/>
          <p:cNvSpPr/>
          <p:nvPr/>
        </p:nvSpPr>
        <p:spPr>
          <a:xfrm>
            <a:off x="4788450" y="870225"/>
            <a:ext cx="3552300" cy="2054700"/>
          </a:xfrm>
          <a:prstGeom prst="roundRect">
            <a:avLst>
              <a:gd fmla="val 6570"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txBox="1"/>
          <p:nvPr/>
        </p:nvSpPr>
        <p:spPr>
          <a:xfrm>
            <a:off x="4924806" y="932075"/>
            <a:ext cx="1671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solidFill>
                  <a:schemeClr val="lt1"/>
                </a:solidFill>
                <a:latin typeface="IBM Plex Sans"/>
                <a:ea typeface="IBM Plex Sans"/>
                <a:cs typeface="IBM Plex Sans"/>
                <a:sym typeface="IBM Plex Sans"/>
              </a:rPr>
              <a:t>IHRE ERGEBNISSE</a:t>
            </a:r>
            <a:endParaRPr b="1" sz="1000">
              <a:solidFill>
                <a:schemeClr val="lt1"/>
              </a:solidFill>
              <a:latin typeface="IBM Plex Sans"/>
              <a:ea typeface="IBM Plex Sans"/>
              <a:cs typeface="IBM Plex Sans"/>
              <a:sym typeface="IBM Plex Sans"/>
            </a:endParaRPr>
          </a:p>
        </p:txBody>
      </p:sp>
      <p:sp>
        <p:nvSpPr>
          <p:cNvPr id="227" name="Google Shape;227;p24"/>
          <p:cNvSpPr txBox="1"/>
          <p:nvPr/>
        </p:nvSpPr>
        <p:spPr>
          <a:xfrm>
            <a:off x="5299006" y="1319710"/>
            <a:ext cx="2844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lt1"/>
                </a:solidFill>
                <a:highlight>
                  <a:srgbClr val="CBFFD7"/>
                </a:highlight>
                <a:latin typeface="IBM Plex Sans Light"/>
                <a:ea typeface="IBM Plex Sans Light"/>
                <a:cs typeface="IBM Plex Sans Light"/>
                <a:sym typeface="IBM Plex Sans Light"/>
              </a:rPr>
              <a:t>100</a:t>
            </a:r>
            <a:r>
              <a:rPr lang="de" sz="1200">
                <a:solidFill>
                  <a:schemeClr val="lt1"/>
                </a:solidFill>
                <a:latin typeface="IBM Plex Sans Light"/>
                <a:ea typeface="IBM Plex Sans Light"/>
                <a:cs typeface="IBM Plex Sans Light"/>
                <a:sym typeface="IBM Plex Sans Light"/>
              </a:rPr>
              <a:t> abgeschickte Bewerbungen</a:t>
            </a:r>
            <a:endParaRPr sz="1200">
              <a:solidFill>
                <a:schemeClr val="lt1"/>
              </a:solidFill>
              <a:latin typeface="IBM Plex Sans Light"/>
              <a:ea typeface="IBM Plex Sans Light"/>
              <a:cs typeface="IBM Plex Sans Light"/>
              <a:sym typeface="IBM Plex Sans Light"/>
            </a:endParaRPr>
          </a:p>
          <a:p>
            <a:pPr indent="0" lvl="0" marL="0" rtl="0" algn="l">
              <a:spcBef>
                <a:spcPts val="0"/>
              </a:spcBef>
              <a:spcAft>
                <a:spcPts val="0"/>
              </a:spcAft>
              <a:buNone/>
            </a:pPr>
            <a:r>
              <a:rPr lang="de" sz="1200">
                <a:solidFill>
                  <a:schemeClr val="lt1"/>
                </a:solidFill>
                <a:latin typeface="IBM Plex Sans Light"/>
                <a:ea typeface="IBM Plex Sans Light"/>
                <a:cs typeface="IBM Plex Sans Light"/>
                <a:sym typeface="IBM Plex Sans Light"/>
              </a:rPr>
              <a:t>- davon </a:t>
            </a:r>
            <a:r>
              <a:rPr lang="de" sz="1200">
                <a:solidFill>
                  <a:schemeClr val="lt1"/>
                </a:solidFill>
                <a:highlight>
                  <a:srgbClr val="CBFFD7"/>
                </a:highlight>
                <a:latin typeface="IBM Plex Sans Light"/>
                <a:ea typeface="IBM Plex Sans Light"/>
                <a:cs typeface="IBM Plex Sans Light"/>
                <a:sym typeface="IBM Plex Sans Light"/>
              </a:rPr>
              <a:t>55 </a:t>
            </a:r>
            <a:r>
              <a:rPr lang="de" sz="1200">
                <a:solidFill>
                  <a:schemeClr val="lt1"/>
                </a:solidFill>
                <a:latin typeface="IBM Plex Sans Light"/>
                <a:ea typeface="IBM Plex Sans Light"/>
                <a:cs typeface="IBM Plex Sans Light"/>
                <a:sym typeface="IBM Plex Sans Light"/>
              </a:rPr>
              <a:t>weitergeleitete Bewerbungen. </a:t>
            </a:r>
            <a:endParaRPr sz="1200">
              <a:solidFill>
                <a:schemeClr val="lt1"/>
              </a:solidFill>
              <a:latin typeface="IBM Plex Sans Light"/>
              <a:ea typeface="IBM Plex Sans Light"/>
              <a:cs typeface="IBM Plex Sans Light"/>
              <a:sym typeface="IBM Plex Sans Light"/>
            </a:endParaRPr>
          </a:p>
          <a:p>
            <a:pPr indent="0" lvl="0" marL="0" rtl="0" algn="l">
              <a:spcBef>
                <a:spcPts val="0"/>
              </a:spcBef>
              <a:spcAft>
                <a:spcPts val="0"/>
              </a:spcAft>
              <a:buNone/>
            </a:pPr>
            <a:r>
              <a:t/>
            </a:r>
            <a:endParaRPr sz="1200">
              <a:solidFill>
                <a:schemeClr val="lt1"/>
              </a:solidFill>
              <a:latin typeface="IBM Plex Sans Light"/>
              <a:ea typeface="IBM Plex Sans Light"/>
              <a:cs typeface="IBM Plex Sans Light"/>
              <a:sym typeface="IBM Plex Sans Light"/>
            </a:endParaRPr>
          </a:p>
          <a:p>
            <a:pPr indent="0" lvl="0" marL="0" rtl="0" algn="l">
              <a:spcBef>
                <a:spcPts val="0"/>
              </a:spcBef>
              <a:spcAft>
                <a:spcPts val="0"/>
              </a:spcAft>
              <a:buClr>
                <a:schemeClr val="dk1"/>
              </a:buClr>
              <a:buSzPts val="1100"/>
              <a:buFont typeface="Arial"/>
              <a:buNone/>
            </a:pPr>
            <a:r>
              <a:rPr lang="de" sz="1200">
                <a:solidFill>
                  <a:schemeClr val="lt1"/>
                </a:solidFill>
                <a:highlight>
                  <a:srgbClr val="CBFFD7"/>
                </a:highlight>
                <a:latin typeface="IBM Plex Sans Light"/>
                <a:ea typeface="IBM Plex Sans Light"/>
                <a:cs typeface="IBM Plex Sans Light"/>
                <a:sym typeface="IBM Plex Sans Light"/>
              </a:rPr>
              <a:t>35</a:t>
            </a:r>
            <a:r>
              <a:rPr lang="de" sz="1200">
                <a:solidFill>
                  <a:schemeClr val="lt1"/>
                </a:solidFill>
                <a:latin typeface="IBM Plex Sans Light"/>
                <a:ea typeface="IBM Plex Sans Light"/>
                <a:cs typeface="IBM Plex Sans Light"/>
                <a:sym typeface="IBM Plex Sans Light"/>
              </a:rPr>
              <a:t> Goldkandidat:innen. Diese können schneller erreicht und zum Gespräch eingeladen werden.</a:t>
            </a:r>
            <a:endParaRPr sz="1200">
              <a:solidFill>
                <a:schemeClr val="lt1"/>
              </a:solidFill>
              <a:latin typeface="IBM Plex Sans Light"/>
              <a:ea typeface="IBM Plex Sans Light"/>
              <a:cs typeface="IBM Plex Sans Light"/>
              <a:sym typeface="IBM Plex Sans Light"/>
            </a:endParaRPr>
          </a:p>
        </p:txBody>
      </p:sp>
      <p:sp>
        <p:nvSpPr>
          <p:cNvPr id="228" name="Google Shape;228;p24"/>
          <p:cNvSpPr/>
          <p:nvPr/>
        </p:nvSpPr>
        <p:spPr>
          <a:xfrm rot="-653547">
            <a:off x="5012353" y="1408949"/>
            <a:ext cx="267907" cy="223939"/>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28575">
            <a:solidFill>
              <a:srgbClr val="F5B100"/>
            </a:solidFill>
            <a:prstDash val="solid"/>
            <a:round/>
            <a:headEnd len="med" w="med" type="none"/>
            <a:tailEnd len="med" w="med" type="none"/>
          </a:ln>
        </p:spPr>
      </p:sp>
      <p:sp>
        <p:nvSpPr>
          <p:cNvPr id="229" name="Google Shape;229;p24"/>
          <p:cNvSpPr/>
          <p:nvPr/>
        </p:nvSpPr>
        <p:spPr>
          <a:xfrm rot="-653547">
            <a:off x="5012358" y="2194896"/>
            <a:ext cx="267907" cy="223939"/>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28575">
            <a:solidFill>
              <a:srgbClr val="F5B100"/>
            </a:solidFill>
            <a:prstDash val="solid"/>
            <a:round/>
            <a:headEnd len="med" w="med" type="none"/>
            <a:tailEnd len="med" w="med" type="none"/>
          </a:ln>
        </p:spPr>
      </p:sp>
      <p:pic>
        <p:nvPicPr>
          <p:cNvPr id="230" name="Google Shape;230;p24" title="iPhone 13 Mini — Starlight.png"/>
          <p:cNvPicPr preferRelativeResize="0"/>
          <p:nvPr/>
        </p:nvPicPr>
        <p:blipFill rotWithShape="1">
          <a:blip r:embed="rId3">
            <a:alphaModFix/>
          </a:blip>
          <a:srcRect b="3670" l="5527" r="6180" t="3873"/>
          <a:stretch/>
        </p:blipFill>
        <p:spPr>
          <a:xfrm>
            <a:off x="601437" y="844696"/>
            <a:ext cx="2844599" cy="5515305"/>
          </a:xfrm>
          <a:prstGeom prst="rect">
            <a:avLst/>
          </a:prstGeom>
          <a:noFill/>
          <a:ln>
            <a:noFill/>
          </a:ln>
        </p:spPr>
      </p:pic>
      <p:grpSp>
        <p:nvGrpSpPr>
          <p:cNvPr id="231" name="Google Shape;231;p24"/>
          <p:cNvGrpSpPr/>
          <p:nvPr/>
        </p:nvGrpSpPr>
        <p:grpSpPr>
          <a:xfrm>
            <a:off x="935468" y="1338503"/>
            <a:ext cx="4570632" cy="3693084"/>
            <a:chOff x="935468" y="1387013"/>
            <a:chExt cx="4570632" cy="3693084"/>
          </a:xfrm>
        </p:grpSpPr>
        <p:sp>
          <p:nvSpPr>
            <p:cNvPr id="232" name="Google Shape;232;p24"/>
            <p:cNvSpPr txBox="1"/>
            <p:nvPr/>
          </p:nvSpPr>
          <p:spPr>
            <a:xfrm>
              <a:off x="935468" y="1387013"/>
              <a:ext cx="17304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800">
                  <a:latin typeface="IBM Plex Sans Light"/>
                  <a:ea typeface="IBM Plex Sans Light"/>
                  <a:cs typeface="IBM Plex Sans Light"/>
                  <a:sym typeface="IBM Plex Sans Light"/>
                </a:rPr>
                <a:t>Ihre Bewerbung als</a:t>
              </a:r>
              <a:r>
                <a:rPr lang="de" sz="800">
                  <a:latin typeface="IBM Plex Sans Medium"/>
                  <a:ea typeface="IBM Plex Sans Medium"/>
                  <a:cs typeface="IBM Plex Sans Medium"/>
                  <a:sym typeface="IBM Plex Sans Medium"/>
                </a:rPr>
                <a:t> </a:t>
              </a:r>
              <a:br>
                <a:rPr lang="de" sz="800">
                  <a:latin typeface="IBM Plex Sans Medium"/>
                  <a:ea typeface="IBM Plex Sans Medium"/>
                  <a:cs typeface="IBM Plex Sans Medium"/>
                  <a:sym typeface="IBM Plex Sans Medium"/>
                </a:rPr>
              </a:br>
              <a:r>
                <a:rPr lang="de" sz="800">
                  <a:solidFill>
                    <a:srgbClr val="000000"/>
                  </a:solidFill>
                  <a:latin typeface="IBM Plex Sans Medium"/>
                  <a:ea typeface="IBM Plex Sans Medium"/>
                  <a:cs typeface="IBM Plex Sans Medium"/>
                  <a:sym typeface="IBM Plex Sans Medium"/>
                </a:rPr>
                <a:t>Anla</a:t>
              </a:r>
              <a:r>
                <a:rPr lang="de" sz="800">
                  <a:latin typeface="IBM Plex Sans Medium"/>
                  <a:ea typeface="IBM Plex Sans Medium"/>
                  <a:cs typeface="IBM Plex Sans Medium"/>
                  <a:sym typeface="IBM Plex Sans Medium"/>
                </a:rPr>
                <a:t>genmechaniker </a:t>
              </a:r>
              <a:r>
                <a:rPr lang="de" sz="800">
                  <a:solidFill>
                    <a:srgbClr val="000000"/>
                  </a:solidFill>
                  <a:latin typeface="IBM Plex Sans Medium"/>
                  <a:ea typeface="IBM Plex Sans Medium"/>
                  <a:cs typeface="IBM Plex Sans Medium"/>
                  <a:sym typeface="IBM Plex Sans Medium"/>
                </a:rPr>
                <a:t>(m/w/d) </a:t>
              </a:r>
              <a:endParaRPr sz="800">
                <a:solidFill>
                  <a:srgbClr val="000000"/>
                </a:solidFill>
                <a:latin typeface="IBM Plex Sans Medium"/>
                <a:ea typeface="IBM Plex Sans Medium"/>
                <a:cs typeface="IBM Plex Sans Medium"/>
                <a:sym typeface="IBM Plex Sans Medium"/>
              </a:endParaRPr>
            </a:p>
          </p:txBody>
        </p:sp>
        <p:sp>
          <p:nvSpPr>
            <p:cNvPr id="233" name="Google Shape;233;p24"/>
            <p:cNvSpPr txBox="1"/>
            <p:nvPr/>
          </p:nvSpPr>
          <p:spPr>
            <a:xfrm>
              <a:off x="935475" y="1898571"/>
              <a:ext cx="2215500" cy="4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800">
                  <a:solidFill>
                    <a:srgbClr val="000000"/>
                  </a:solidFill>
                  <a:latin typeface="IBM Plex Sans"/>
                  <a:ea typeface="IBM Plex Sans"/>
                  <a:cs typeface="IBM Plex Sans"/>
                  <a:sym typeface="IBM Plex Sans"/>
                </a:rPr>
                <a:t>In welchem Bereich konnten Sie bereits Berufserfahrung sammeln?</a:t>
              </a:r>
              <a:endParaRPr sz="800">
                <a:solidFill>
                  <a:srgbClr val="000000"/>
                </a:solidFill>
                <a:latin typeface="IBM Plex Sans"/>
                <a:ea typeface="IBM Plex Sans"/>
                <a:cs typeface="IBM Plex Sans"/>
                <a:sym typeface="IBM Plex Sans"/>
              </a:endParaRPr>
            </a:p>
          </p:txBody>
        </p:sp>
        <p:sp>
          <p:nvSpPr>
            <p:cNvPr id="234" name="Google Shape;234;p24"/>
            <p:cNvSpPr txBox="1"/>
            <p:nvPr/>
          </p:nvSpPr>
          <p:spPr>
            <a:xfrm>
              <a:off x="935475" y="1758846"/>
              <a:ext cx="22155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700">
                  <a:solidFill>
                    <a:srgbClr val="3C69BE"/>
                  </a:solidFill>
                  <a:latin typeface="IBM Plex Sans SemiBold"/>
                  <a:ea typeface="IBM Plex Sans SemiBold"/>
                  <a:cs typeface="IBM Plex Sans SemiBold"/>
                  <a:sym typeface="IBM Plex Sans SemiBold"/>
                </a:rPr>
                <a:t>FRAGE 01 / MULTIPLE CHOICE AUSWAHL</a:t>
              </a:r>
              <a:endParaRPr sz="700">
                <a:solidFill>
                  <a:srgbClr val="3C69BE"/>
                </a:solidFill>
                <a:latin typeface="IBM Plex Sans SemiBold"/>
                <a:ea typeface="IBM Plex Sans SemiBold"/>
                <a:cs typeface="IBM Plex Sans SemiBold"/>
                <a:sym typeface="IBM Plex Sans SemiBold"/>
              </a:endParaRPr>
            </a:p>
          </p:txBody>
        </p:sp>
        <p:sp>
          <p:nvSpPr>
            <p:cNvPr id="235" name="Google Shape;235;p24"/>
            <p:cNvSpPr txBox="1"/>
            <p:nvPr/>
          </p:nvSpPr>
          <p:spPr>
            <a:xfrm>
              <a:off x="935475" y="4243325"/>
              <a:ext cx="2288400" cy="4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800">
                  <a:solidFill>
                    <a:srgbClr val="000000"/>
                  </a:solidFill>
                  <a:latin typeface="IBM Plex Sans"/>
                  <a:ea typeface="IBM Plex Sans"/>
                  <a:cs typeface="IBM Plex Sans"/>
                  <a:sym typeface="IBM Plex Sans"/>
                </a:rPr>
                <a:t>Wie schätzen Sie Ihre Deutschkenntnisse ein?</a:t>
              </a:r>
              <a:endParaRPr sz="800">
                <a:solidFill>
                  <a:srgbClr val="000000"/>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800">
                <a:solidFill>
                  <a:srgbClr val="000000"/>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800">
                <a:solidFill>
                  <a:srgbClr val="000000"/>
                </a:solidFill>
                <a:latin typeface="IBM Plex Sans"/>
                <a:ea typeface="IBM Plex Sans"/>
                <a:cs typeface="IBM Plex Sans"/>
                <a:sym typeface="IBM Plex Sans"/>
              </a:endParaRPr>
            </a:p>
          </p:txBody>
        </p:sp>
        <p:sp>
          <p:nvSpPr>
            <p:cNvPr id="236" name="Google Shape;236;p24"/>
            <p:cNvSpPr txBox="1"/>
            <p:nvPr/>
          </p:nvSpPr>
          <p:spPr>
            <a:xfrm>
              <a:off x="935475" y="4070279"/>
              <a:ext cx="22155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700">
                  <a:solidFill>
                    <a:srgbClr val="3C69BE"/>
                  </a:solidFill>
                  <a:latin typeface="IBM Plex Sans SemiBold"/>
                  <a:ea typeface="IBM Plex Sans SemiBold"/>
                  <a:cs typeface="IBM Plex Sans SemiBold"/>
                  <a:sym typeface="IBM Plex Sans SemiBold"/>
                </a:rPr>
                <a:t>FRAGE 03 / MULTIPLE CHOICE AUSWAHL</a:t>
              </a:r>
              <a:endParaRPr sz="700">
                <a:solidFill>
                  <a:srgbClr val="3C69BE"/>
                </a:solidFill>
                <a:latin typeface="IBM Plex Sans SemiBold"/>
                <a:ea typeface="IBM Plex Sans SemiBold"/>
                <a:cs typeface="IBM Plex Sans SemiBold"/>
                <a:sym typeface="IBM Plex Sans SemiBold"/>
              </a:endParaRPr>
            </a:p>
          </p:txBody>
        </p:sp>
        <p:sp>
          <p:nvSpPr>
            <p:cNvPr id="237" name="Google Shape;237;p24"/>
            <p:cNvSpPr/>
            <p:nvPr/>
          </p:nvSpPr>
          <p:spPr>
            <a:xfrm>
              <a:off x="1013811" y="4516949"/>
              <a:ext cx="1038300" cy="228600"/>
            </a:xfrm>
            <a:prstGeom prst="roundRect">
              <a:avLst>
                <a:gd fmla="val 4167" name="adj"/>
              </a:avLst>
            </a:prstGeom>
            <a:solidFill>
              <a:srgbClr val="D9E6FF"/>
            </a:solidFill>
            <a:ln cap="flat" cmpd="sng" w="9525">
              <a:solidFill>
                <a:srgbClr val="3C69BE"/>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rgbClr val="3C69BE"/>
                  </a:solidFill>
                  <a:latin typeface="IBM Plex Sans"/>
                  <a:ea typeface="IBM Plex Sans"/>
                  <a:cs typeface="IBM Plex Sans"/>
                  <a:sym typeface="IBM Plex Sans"/>
                </a:rPr>
                <a:t>Muttersprachniveau C2</a:t>
              </a:r>
              <a:endParaRPr sz="700">
                <a:solidFill>
                  <a:srgbClr val="3C69BE"/>
                </a:solidFill>
                <a:latin typeface="IBM Plex Sans"/>
                <a:ea typeface="IBM Plex Sans"/>
                <a:cs typeface="IBM Plex Sans"/>
                <a:sym typeface="IBM Plex Sans"/>
              </a:endParaRPr>
            </a:p>
          </p:txBody>
        </p:sp>
        <p:sp>
          <p:nvSpPr>
            <p:cNvPr id="238" name="Google Shape;238;p24"/>
            <p:cNvSpPr/>
            <p:nvPr/>
          </p:nvSpPr>
          <p:spPr>
            <a:xfrm>
              <a:off x="2130675" y="4516950"/>
              <a:ext cx="266700" cy="228600"/>
            </a:xfrm>
            <a:prstGeom prst="roundRect">
              <a:avLst>
                <a:gd fmla="val 4167" name="adj"/>
              </a:avLst>
            </a:prstGeom>
            <a:solidFill>
              <a:srgbClr val="D9E6FF"/>
            </a:solidFill>
            <a:ln cap="flat" cmpd="sng" w="9525">
              <a:solidFill>
                <a:srgbClr val="3C69BE"/>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rgbClr val="3C69BE"/>
                  </a:solidFill>
                  <a:latin typeface="IBM Plex Sans"/>
                  <a:ea typeface="IBM Plex Sans"/>
                  <a:cs typeface="IBM Plex Sans"/>
                  <a:sym typeface="IBM Plex Sans"/>
                </a:rPr>
                <a:t>C1</a:t>
              </a:r>
              <a:endParaRPr sz="700">
                <a:solidFill>
                  <a:srgbClr val="3C69BE"/>
                </a:solidFill>
                <a:latin typeface="IBM Plex Sans"/>
                <a:ea typeface="IBM Plex Sans"/>
                <a:cs typeface="IBM Plex Sans"/>
                <a:sym typeface="IBM Plex Sans"/>
              </a:endParaRPr>
            </a:p>
          </p:txBody>
        </p:sp>
        <p:sp>
          <p:nvSpPr>
            <p:cNvPr id="239" name="Google Shape;239;p24"/>
            <p:cNvSpPr/>
            <p:nvPr/>
          </p:nvSpPr>
          <p:spPr>
            <a:xfrm>
              <a:off x="2475950" y="4516946"/>
              <a:ext cx="571800" cy="228600"/>
            </a:xfrm>
            <a:prstGeom prst="roundRect">
              <a:avLst>
                <a:gd fmla="val 4167" name="adj"/>
              </a:avLst>
            </a:prstGeom>
            <a:solidFill>
              <a:srgbClr val="D9E6FF"/>
            </a:solidFill>
            <a:ln cap="flat" cmpd="sng" w="9525">
              <a:solidFill>
                <a:srgbClr val="3C69BE"/>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rgbClr val="3C69BE"/>
                  </a:solidFill>
                  <a:latin typeface="IBM Plex Sans"/>
                  <a:ea typeface="IBM Plex Sans"/>
                  <a:cs typeface="IBM Plex Sans"/>
                  <a:sym typeface="IBM Plex Sans"/>
                </a:rPr>
                <a:t>Fließend B2</a:t>
              </a:r>
              <a:endParaRPr sz="700">
                <a:solidFill>
                  <a:srgbClr val="3C69BE"/>
                </a:solidFill>
                <a:latin typeface="IBM Plex Sans"/>
                <a:ea typeface="IBM Plex Sans"/>
                <a:cs typeface="IBM Plex Sans"/>
                <a:sym typeface="IBM Plex Sans"/>
              </a:endParaRPr>
            </a:p>
          </p:txBody>
        </p:sp>
        <p:sp>
          <p:nvSpPr>
            <p:cNvPr id="240" name="Google Shape;240;p24"/>
            <p:cNvSpPr txBox="1"/>
            <p:nvPr/>
          </p:nvSpPr>
          <p:spPr>
            <a:xfrm>
              <a:off x="935475" y="3144150"/>
              <a:ext cx="2288400" cy="4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800">
                  <a:solidFill>
                    <a:srgbClr val="000000"/>
                  </a:solidFill>
                  <a:latin typeface="IBM Plex Sans"/>
                  <a:ea typeface="IBM Plex Sans"/>
                  <a:cs typeface="IBM Plex Sans"/>
                  <a:sym typeface="IBM Plex Sans"/>
                </a:rPr>
                <a:t>Sind Sie bereit zur Wochenendarbeit (Fr-Sa)?</a:t>
              </a:r>
              <a:endParaRPr sz="800">
                <a:solidFill>
                  <a:srgbClr val="000000"/>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800">
                <a:solidFill>
                  <a:srgbClr val="000000"/>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800">
                <a:solidFill>
                  <a:srgbClr val="000000"/>
                </a:solidFill>
                <a:latin typeface="IBM Plex Sans"/>
                <a:ea typeface="IBM Plex Sans"/>
                <a:cs typeface="IBM Plex Sans"/>
                <a:sym typeface="IBM Plex Sans"/>
              </a:endParaRPr>
            </a:p>
          </p:txBody>
        </p:sp>
        <p:sp>
          <p:nvSpPr>
            <p:cNvPr id="241" name="Google Shape;241;p24"/>
            <p:cNvSpPr txBox="1"/>
            <p:nvPr/>
          </p:nvSpPr>
          <p:spPr>
            <a:xfrm>
              <a:off x="935475" y="2995625"/>
              <a:ext cx="17304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700">
                  <a:solidFill>
                    <a:srgbClr val="3C69BE"/>
                  </a:solidFill>
                  <a:latin typeface="IBM Plex Sans SemiBold"/>
                  <a:ea typeface="IBM Plex Sans SemiBold"/>
                  <a:cs typeface="IBM Plex Sans SemiBold"/>
                  <a:sym typeface="IBM Plex Sans SemiBold"/>
                </a:rPr>
                <a:t>FRAGE 02 / JA-NEIN AUSWAHL</a:t>
              </a:r>
              <a:endParaRPr sz="700">
                <a:solidFill>
                  <a:srgbClr val="3C69BE"/>
                </a:solidFill>
                <a:latin typeface="IBM Plex Sans SemiBold"/>
                <a:ea typeface="IBM Plex Sans SemiBold"/>
                <a:cs typeface="IBM Plex Sans SemiBold"/>
                <a:sym typeface="IBM Plex Sans SemiBold"/>
              </a:endParaRPr>
            </a:p>
          </p:txBody>
        </p:sp>
        <p:sp>
          <p:nvSpPr>
            <p:cNvPr id="242" name="Google Shape;242;p24"/>
            <p:cNvSpPr/>
            <p:nvPr/>
          </p:nvSpPr>
          <p:spPr>
            <a:xfrm>
              <a:off x="1040350" y="3421325"/>
              <a:ext cx="266700" cy="228600"/>
            </a:xfrm>
            <a:prstGeom prst="roundRect">
              <a:avLst>
                <a:gd fmla="val 4167" name="adj"/>
              </a:avLst>
            </a:prstGeom>
            <a:solidFill>
              <a:srgbClr val="D9E6FF"/>
            </a:solidFill>
            <a:ln cap="flat" cmpd="sng" w="9525">
              <a:solidFill>
                <a:srgbClr val="3C69BE"/>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rgbClr val="3C69BE"/>
                  </a:solidFill>
                  <a:latin typeface="IBM Plex Sans"/>
                  <a:ea typeface="IBM Plex Sans"/>
                  <a:cs typeface="IBM Plex Sans"/>
                  <a:sym typeface="IBM Plex Sans"/>
                </a:rPr>
                <a:t>Ja</a:t>
              </a:r>
              <a:endParaRPr sz="700">
                <a:solidFill>
                  <a:srgbClr val="3C69BE"/>
                </a:solidFill>
                <a:latin typeface="IBM Plex Sans"/>
                <a:ea typeface="IBM Plex Sans"/>
                <a:cs typeface="IBM Plex Sans"/>
                <a:sym typeface="IBM Plex Sans"/>
              </a:endParaRPr>
            </a:p>
          </p:txBody>
        </p:sp>
        <p:sp>
          <p:nvSpPr>
            <p:cNvPr id="243" name="Google Shape;243;p24"/>
            <p:cNvSpPr/>
            <p:nvPr/>
          </p:nvSpPr>
          <p:spPr>
            <a:xfrm>
              <a:off x="1040350" y="3741525"/>
              <a:ext cx="394200" cy="228600"/>
            </a:xfrm>
            <a:prstGeom prst="roundRect">
              <a:avLst>
                <a:gd fmla="val 4167" name="adj"/>
              </a:avLst>
            </a:prstGeom>
            <a:solidFill>
              <a:srgbClr val="FFCBE4"/>
            </a:solidFill>
            <a:ln cap="flat" cmpd="sng" w="9525">
              <a:solidFill>
                <a:srgbClr val="C84182"/>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rgbClr val="C84182"/>
                  </a:solidFill>
                  <a:latin typeface="IBM Plex Sans"/>
                  <a:ea typeface="IBM Plex Sans"/>
                  <a:cs typeface="IBM Plex Sans"/>
                  <a:sym typeface="IBM Plex Sans"/>
                </a:rPr>
                <a:t>Nein</a:t>
              </a:r>
              <a:endParaRPr sz="700">
                <a:solidFill>
                  <a:srgbClr val="C84182"/>
                </a:solidFill>
                <a:latin typeface="IBM Plex Sans"/>
                <a:ea typeface="IBM Plex Sans"/>
                <a:cs typeface="IBM Plex Sans"/>
                <a:sym typeface="IBM Plex Sans"/>
              </a:endParaRPr>
            </a:p>
          </p:txBody>
        </p:sp>
        <p:cxnSp>
          <p:nvCxnSpPr>
            <p:cNvPr id="244" name="Google Shape;244;p24"/>
            <p:cNvCxnSpPr>
              <a:stCxn id="242" idx="3"/>
              <a:endCxn id="245" idx="1"/>
            </p:cNvCxnSpPr>
            <p:nvPr/>
          </p:nvCxnSpPr>
          <p:spPr>
            <a:xfrm>
              <a:off x="1307050" y="3535625"/>
              <a:ext cx="2125200" cy="0"/>
            </a:xfrm>
            <a:prstGeom prst="straightConnector1">
              <a:avLst/>
            </a:prstGeom>
            <a:noFill/>
            <a:ln cap="flat" cmpd="sng" w="9525">
              <a:solidFill>
                <a:srgbClr val="E6AF14"/>
              </a:solidFill>
              <a:prstDash val="solid"/>
              <a:round/>
              <a:headEnd len="med" w="med" type="none"/>
              <a:tailEnd len="med" w="med" type="none"/>
            </a:ln>
          </p:spPr>
        </p:cxnSp>
        <p:cxnSp>
          <p:nvCxnSpPr>
            <p:cNvPr id="246" name="Google Shape;246;p24"/>
            <p:cNvCxnSpPr>
              <a:stCxn id="243" idx="3"/>
              <a:endCxn id="247" idx="1"/>
            </p:cNvCxnSpPr>
            <p:nvPr/>
          </p:nvCxnSpPr>
          <p:spPr>
            <a:xfrm>
              <a:off x="1434550" y="3855825"/>
              <a:ext cx="1997700" cy="0"/>
            </a:xfrm>
            <a:prstGeom prst="straightConnector1">
              <a:avLst/>
            </a:prstGeom>
            <a:noFill/>
            <a:ln cap="flat" cmpd="sng" w="9525">
              <a:solidFill>
                <a:schemeClr val="dk1"/>
              </a:solidFill>
              <a:prstDash val="solid"/>
              <a:round/>
              <a:headEnd len="med" w="med" type="none"/>
              <a:tailEnd len="med" w="med" type="none"/>
            </a:ln>
          </p:spPr>
        </p:cxnSp>
        <p:pic>
          <p:nvPicPr>
            <p:cNvPr id="248" name="Google Shape;248;p24"/>
            <p:cNvPicPr preferRelativeResize="0"/>
            <p:nvPr/>
          </p:nvPicPr>
          <p:blipFill rotWithShape="1">
            <a:blip r:embed="rId4">
              <a:alphaModFix/>
            </a:blip>
            <a:srcRect b="0" l="386" r="396" t="0"/>
            <a:stretch/>
          </p:blipFill>
          <p:spPr>
            <a:xfrm>
              <a:off x="2997137" y="4690871"/>
              <a:ext cx="104875" cy="134234"/>
            </a:xfrm>
            <a:prstGeom prst="rect">
              <a:avLst/>
            </a:prstGeom>
            <a:noFill/>
            <a:ln>
              <a:noFill/>
            </a:ln>
          </p:spPr>
        </p:pic>
        <p:pic>
          <p:nvPicPr>
            <p:cNvPr id="249" name="Google Shape;249;p24"/>
            <p:cNvPicPr preferRelativeResize="0"/>
            <p:nvPr/>
          </p:nvPicPr>
          <p:blipFill rotWithShape="1">
            <a:blip r:embed="rId4">
              <a:alphaModFix/>
            </a:blip>
            <a:srcRect b="0" l="386" r="396" t="0"/>
            <a:stretch/>
          </p:blipFill>
          <p:spPr>
            <a:xfrm>
              <a:off x="1258904" y="3594588"/>
              <a:ext cx="104875" cy="134234"/>
            </a:xfrm>
            <a:prstGeom prst="rect">
              <a:avLst/>
            </a:prstGeom>
            <a:noFill/>
            <a:ln>
              <a:noFill/>
            </a:ln>
          </p:spPr>
        </p:pic>
        <p:sp>
          <p:nvSpPr>
            <p:cNvPr id="245" name="Google Shape;245;p24"/>
            <p:cNvSpPr/>
            <p:nvPr/>
          </p:nvSpPr>
          <p:spPr>
            <a:xfrm>
              <a:off x="3432200" y="3421325"/>
              <a:ext cx="2073900" cy="228600"/>
            </a:xfrm>
            <a:prstGeom prst="roundRect">
              <a:avLst>
                <a:gd fmla="val 28379" name="adj"/>
              </a:avLst>
            </a:prstGeom>
            <a:solidFill>
              <a:srgbClr val="FFF6DC"/>
            </a:solidFill>
            <a:ln cap="flat" cmpd="sng" w="9525">
              <a:solidFill>
                <a:srgbClr val="E6AF14"/>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900">
                  <a:solidFill>
                    <a:srgbClr val="E6AF14"/>
                  </a:solidFill>
                  <a:latin typeface="IBM Plex Sans"/>
                  <a:ea typeface="IBM Plex Sans"/>
                  <a:cs typeface="IBM Plex Sans"/>
                  <a:sym typeface="IBM Plex Sans"/>
                </a:rPr>
                <a:t>Weiterleitung der Bewerbung an Sie</a:t>
              </a:r>
              <a:endParaRPr sz="900">
                <a:solidFill>
                  <a:srgbClr val="E6AF14"/>
                </a:solidFill>
                <a:latin typeface="IBM Plex Sans"/>
                <a:ea typeface="IBM Plex Sans"/>
                <a:cs typeface="IBM Plex Sans"/>
                <a:sym typeface="IBM Plex Sans"/>
              </a:endParaRPr>
            </a:p>
          </p:txBody>
        </p:sp>
        <p:sp>
          <p:nvSpPr>
            <p:cNvPr id="247" name="Google Shape;247;p24"/>
            <p:cNvSpPr/>
            <p:nvPr/>
          </p:nvSpPr>
          <p:spPr>
            <a:xfrm>
              <a:off x="3432200" y="3741524"/>
              <a:ext cx="1437000" cy="228600"/>
            </a:xfrm>
            <a:prstGeom prst="roundRect">
              <a:avLst>
                <a:gd fmla="val 28379" name="adj"/>
              </a:avLst>
            </a:prstGeom>
            <a:solidFill>
              <a:schemeClr val="dk1"/>
            </a:solidFill>
            <a:ln cap="flat" cmpd="sng" w="9525">
              <a:solidFill>
                <a:schemeClr val="dk1"/>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chemeClr val="lt1"/>
                  </a:solidFill>
                  <a:latin typeface="IBM Plex Sans"/>
                  <a:ea typeface="IBM Plex Sans"/>
                  <a:cs typeface="IBM Plex Sans"/>
                  <a:sym typeface="IBM Plex Sans"/>
                </a:rPr>
                <a:t>Automatisierte Absage (optional)</a:t>
              </a:r>
              <a:endParaRPr sz="700">
                <a:solidFill>
                  <a:schemeClr val="lt1"/>
                </a:solidFill>
                <a:latin typeface="IBM Plex Sans"/>
                <a:ea typeface="IBM Plex Sans"/>
                <a:cs typeface="IBM Plex Sans"/>
                <a:sym typeface="IBM Plex Sans"/>
              </a:endParaRPr>
            </a:p>
          </p:txBody>
        </p:sp>
        <p:pic>
          <p:nvPicPr>
            <p:cNvPr id="250" name="Google Shape;250;p24"/>
            <p:cNvPicPr preferRelativeResize="0"/>
            <p:nvPr/>
          </p:nvPicPr>
          <p:blipFill rotWithShape="1">
            <a:blip r:embed="rId4">
              <a:alphaModFix/>
            </a:blip>
            <a:srcRect b="0" l="386" r="396" t="0"/>
            <a:stretch/>
          </p:blipFill>
          <p:spPr>
            <a:xfrm>
              <a:off x="1990789" y="4694511"/>
              <a:ext cx="104875" cy="134234"/>
            </a:xfrm>
            <a:prstGeom prst="rect">
              <a:avLst/>
            </a:prstGeom>
            <a:noFill/>
            <a:ln>
              <a:noFill/>
            </a:ln>
          </p:spPr>
        </p:pic>
        <p:sp>
          <p:nvSpPr>
            <p:cNvPr id="251" name="Google Shape;251;p24"/>
            <p:cNvSpPr/>
            <p:nvPr/>
          </p:nvSpPr>
          <p:spPr>
            <a:xfrm>
              <a:off x="1040350" y="2654071"/>
              <a:ext cx="985200" cy="228600"/>
            </a:xfrm>
            <a:prstGeom prst="roundRect">
              <a:avLst>
                <a:gd fmla="val 4167" name="adj"/>
              </a:avLst>
            </a:prstGeom>
            <a:solidFill>
              <a:srgbClr val="FFFFFF"/>
            </a:solidFill>
            <a:ln cap="flat" cmpd="sng" w="9525">
              <a:solidFill>
                <a:srgbClr val="3C69BE"/>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rgbClr val="3C69BE"/>
                  </a:solidFill>
                  <a:latin typeface="IBM Plex Sans"/>
                  <a:ea typeface="IBM Plex Sans"/>
                  <a:cs typeface="IBM Plex Sans"/>
                  <a:sym typeface="IBM Plex Sans"/>
                </a:rPr>
                <a:t>keiner der genannten</a:t>
              </a:r>
              <a:endParaRPr sz="700">
                <a:solidFill>
                  <a:srgbClr val="3C69BE"/>
                </a:solidFill>
                <a:latin typeface="IBM Plex Sans"/>
                <a:ea typeface="IBM Plex Sans"/>
                <a:cs typeface="IBM Plex Sans"/>
                <a:sym typeface="IBM Plex Sans"/>
              </a:endParaRPr>
            </a:p>
          </p:txBody>
        </p:sp>
        <p:sp>
          <p:nvSpPr>
            <p:cNvPr id="252" name="Google Shape;252;p24"/>
            <p:cNvSpPr/>
            <p:nvPr/>
          </p:nvSpPr>
          <p:spPr>
            <a:xfrm>
              <a:off x="1040350" y="2319525"/>
              <a:ext cx="902700" cy="228600"/>
            </a:xfrm>
            <a:prstGeom prst="roundRect">
              <a:avLst>
                <a:gd fmla="val 4167" name="adj"/>
              </a:avLst>
            </a:prstGeom>
            <a:solidFill>
              <a:srgbClr val="D9E6FF"/>
            </a:solidFill>
            <a:ln cap="flat" cmpd="sng" w="9525">
              <a:solidFill>
                <a:srgbClr val="3C69BE"/>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rgbClr val="3C69BE"/>
                  </a:solidFill>
                  <a:latin typeface="IBM Plex Sans"/>
                  <a:ea typeface="IBM Plex Sans"/>
                  <a:cs typeface="IBM Plex Sans"/>
                  <a:sym typeface="IBM Plex Sans"/>
                </a:rPr>
                <a:t>Maschinen- &amp; Anlagentechnik</a:t>
              </a:r>
              <a:endParaRPr sz="700">
                <a:solidFill>
                  <a:srgbClr val="3C69BE"/>
                </a:solidFill>
                <a:latin typeface="IBM Plex Sans"/>
                <a:ea typeface="IBM Plex Sans"/>
                <a:cs typeface="IBM Plex Sans"/>
                <a:sym typeface="IBM Plex Sans"/>
              </a:endParaRPr>
            </a:p>
          </p:txBody>
        </p:sp>
        <p:sp>
          <p:nvSpPr>
            <p:cNvPr id="253" name="Google Shape;253;p24"/>
            <p:cNvSpPr/>
            <p:nvPr/>
          </p:nvSpPr>
          <p:spPr>
            <a:xfrm>
              <a:off x="2011925" y="2319525"/>
              <a:ext cx="985200" cy="228600"/>
            </a:xfrm>
            <a:prstGeom prst="roundRect">
              <a:avLst>
                <a:gd fmla="val 4167" name="adj"/>
              </a:avLst>
            </a:prstGeom>
            <a:solidFill>
              <a:srgbClr val="D9E6FF"/>
            </a:solidFill>
            <a:ln cap="flat" cmpd="sng" w="9525">
              <a:solidFill>
                <a:srgbClr val="3C69BE"/>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rgbClr val="3C69BE"/>
                  </a:solidFill>
                  <a:latin typeface="IBM Plex Sans"/>
                  <a:ea typeface="IBM Plex Sans"/>
                  <a:cs typeface="IBM Plex Sans"/>
                  <a:sym typeface="IBM Plex Sans"/>
                </a:rPr>
                <a:t>Sanitär/Heizung/Klima</a:t>
              </a:r>
              <a:endParaRPr sz="700">
                <a:solidFill>
                  <a:srgbClr val="3C69BE"/>
                </a:solidFill>
                <a:latin typeface="IBM Plex Sans"/>
                <a:ea typeface="IBM Plex Sans"/>
                <a:cs typeface="IBM Plex Sans"/>
                <a:sym typeface="IBM Plex Sans"/>
              </a:endParaRPr>
            </a:p>
          </p:txBody>
        </p:sp>
        <p:pic>
          <p:nvPicPr>
            <p:cNvPr id="254" name="Google Shape;254;p24"/>
            <p:cNvPicPr preferRelativeResize="0"/>
            <p:nvPr/>
          </p:nvPicPr>
          <p:blipFill rotWithShape="1">
            <a:blip r:embed="rId4">
              <a:alphaModFix/>
            </a:blip>
            <a:srcRect b="0" l="386" r="396" t="0"/>
            <a:stretch/>
          </p:blipFill>
          <p:spPr>
            <a:xfrm>
              <a:off x="1880486" y="2486175"/>
              <a:ext cx="104875" cy="134234"/>
            </a:xfrm>
            <a:prstGeom prst="rect">
              <a:avLst/>
            </a:prstGeom>
            <a:noFill/>
            <a:ln>
              <a:noFill/>
            </a:ln>
          </p:spPr>
        </p:pic>
        <p:pic>
          <p:nvPicPr>
            <p:cNvPr id="255" name="Google Shape;255;p24"/>
            <p:cNvPicPr preferRelativeResize="0"/>
            <p:nvPr/>
          </p:nvPicPr>
          <p:blipFill rotWithShape="1">
            <a:blip r:embed="rId4">
              <a:alphaModFix/>
            </a:blip>
            <a:srcRect b="0" l="386" r="396" t="0"/>
            <a:stretch/>
          </p:blipFill>
          <p:spPr>
            <a:xfrm>
              <a:off x="2937013" y="2486175"/>
              <a:ext cx="104875" cy="134234"/>
            </a:xfrm>
            <a:prstGeom prst="rect">
              <a:avLst/>
            </a:prstGeom>
            <a:noFill/>
            <a:ln>
              <a:noFill/>
            </a:ln>
          </p:spPr>
        </p:pic>
        <p:sp>
          <p:nvSpPr>
            <p:cNvPr id="256" name="Google Shape;256;p24"/>
            <p:cNvSpPr/>
            <p:nvPr/>
          </p:nvSpPr>
          <p:spPr>
            <a:xfrm>
              <a:off x="1013800" y="4851496"/>
              <a:ext cx="765600" cy="228600"/>
            </a:xfrm>
            <a:prstGeom prst="roundRect">
              <a:avLst>
                <a:gd fmla="val 4167" name="adj"/>
              </a:avLst>
            </a:prstGeom>
            <a:solidFill>
              <a:srgbClr val="FFFFFF"/>
            </a:solidFill>
            <a:ln cap="flat" cmpd="sng" w="9525">
              <a:solidFill>
                <a:srgbClr val="3C69BE"/>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rgbClr val="3C69BE"/>
                  </a:solidFill>
                  <a:latin typeface="IBM Plex Sans"/>
                  <a:ea typeface="IBM Plex Sans"/>
                  <a:cs typeface="IBM Plex Sans"/>
                  <a:sym typeface="IBM Plex Sans"/>
                </a:rPr>
                <a:t>Anfänger A1 / A2</a:t>
              </a:r>
              <a:endParaRPr sz="700">
                <a:solidFill>
                  <a:srgbClr val="3C69BE"/>
                </a:solidFill>
                <a:latin typeface="IBM Plex Sans"/>
                <a:ea typeface="IBM Plex Sans"/>
                <a:cs typeface="IBM Plex Sans"/>
                <a:sym typeface="IBM Plex Sans"/>
              </a:endParaRPr>
            </a:p>
          </p:txBody>
        </p:sp>
        <p:sp>
          <p:nvSpPr>
            <p:cNvPr id="257" name="Google Shape;257;p24"/>
            <p:cNvSpPr/>
            <p:nvPr/>
          </p:nvSpPr>
          <p:spPr>
            <a:xfrm>
              <a:off x="1842475" y="4851496"/>
              <a:ext cx="847800" cy="228600"/>
            </a:xfrm>
            <a:prstGeom prst="roundRect">
              <a:avLst>
                <a:gd fmla="val 4167" name="adj"/>
              </a:avLst>
            </a:prstGeom>
            <a:solidFill>
              <a:srgbClr val="FFFFFF"/>
            </a:solidFill>
            <a:ln cap="flat" cmpd="sng" w="9525">
              <a:solidFill>
                <a:srgbClr val="3C69BE"/>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de" sz="700">
                  <a:solidFill>
                    <a:srgbClr val="3C69BE"/>
                  </a:solidFill>
                  <a:latin typeface="IBM Plex Sans"/>
                  <a:ea typeface="IBM Plex Sans"/>
                  <a:cs typeface="IBM Plex Sans"/>
                  <a:sym typeface="IBM Plex Sans"/>
                </a:rPr>
                <a:t>Fortgeschritten B1</a:t>
              </a:r>
              <a:endParaRPr sz="700">
                <a:solidFill>
                  <a:srgbClr val="3C69BE"/>
                </a:solidFill>
                <a:latin typeface="IBM Plex Sans"/>
                <a:ea typeface="IBM Plex Sans"/>
                <a:cs typeface="IBM Plex Sans"/>
                <a:sym typeface="IBM Plex Sans"/>
              </a:endParaRPr>
            </a:p>
          </p:txBody>
        </p:sp>
        <p:pic>
          <p:nvPicPr>
            <p:cNvPr id="258" name="Google Shape;258;p24"/>
            <p:cNvPicPr preferRelativeResize="0"/>
            <p:nvPr/>
          </p:nvPicPr>
          <p:blipFill rotWithShape="1">
            <a:blip r:embed="rId4">
              <a:alphaModFix/>
            </a:blip>
            <a:srcRect b="0" l="386" r="396" t="0"/>
            <a:stretch/>
          </p:blipFill>
          <p:spPr>
            <a:xfrm>
              <a:off x="2325506" y="4690873"/>
              <a:ext cx="104875" cy="134234"/>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p:nvPr/>
        </p:nvSpPr>
        <p:spPr>
          <a:xfrm>
            <a:off x="366900" y="1196425"/>
            <a:ext cx="7267200" cy="3010200"/>
          </a:xfrm>
          <a:prstGeom prst="roundRect">
            <a:avLst>
              <a:gd fmla="val 2248"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txBox="1"/>
          <p:nvPr/>
        </p:nvSpPr>
        <p:spPr>
          <a:xfrm>
            <a:off x="0" y="0"/>
            <a:ext cx="35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IBM Plex Sans"/>
              <a:ea typeface="IBM Plex Sans"/>
              <a:cs typeface="IBM Plex Sans"/>
              <a:sym typeface="IBM Plex Sans"/>
            </a:endParaRPr>
          </a:p>
        </p:txBody>
      </p:sp>
      <p:pic>
        <p:nvPicPr>
          <p:cNvPr id="265" name="Google Shape;265;p25"/>
          <p:cNvPicPr preferRelativeResize="0"/>
          <p:nvPr/>
        </p:nvPicPr>
        <p:blipFill rotWithShape="1">
          <a:blip r:embed="rId3">
            <a:alphaModFix/>
          </a:blip>
          <a:srcRect b="0" l="0" r="0" t="0"/>
          <a:stretch/>
        </p:blipFill>
        <p:spPr>
          <a:xfrm>
            <a:off x="367200" y="4906800"/>
            <a:ext cx="151200" cy="151200"/>
          </a:xfrm>
          <a:prstGeom prst="rect">
            <a:avLst/>
          </a:prstGeom>
          <a:noFill/>
          <a:ln>
            <a:noFill/>
          </a:ln>
        </p:spPr>
      </p:pic>
      <p:sp>
        <p:nvSpPr>
          <p:cNvPr id="266" name="Google Shape;266;p25"/>
          <p:cNvSpPr/>
          <p:nvPr/>
        </p:nvSpPr>
        <p:spPr>
          <a:xfrm>
            <a:off x="367047" y="4906660"/>
            <a:ext cx="151500" cy="151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txBox="1"/>
          <p:nvPr>
            <p:ph type="title"/>
          </p:nvPr>
        </p:nvSpPr>
        <p:spPr>
          <a:xfrm>
            <a:off x="366900" y="362325"/>
            <a:ext cx="8400600" cy="52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1700">
                <a:latin typeface="IBM Plex Sans SemiBold"/>
                <a:ea typeface="IBM Plex Sans SemiBold"/>
                <a:cs typeface="IBM Plex Sans SemiBold"/>
                <a:sym typeface="IBM Plex Sans SemiBold"/>
              </a:rPr>
              <a:t>Budget-Übersicht</a:t>
            </a:r>
            <a:endParaRPr sz="1700">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de" sz="1700">
                <a:highlight>
                  <a:srgbClr val="CBFFD7"/>
                </a:highlight>
                <a:latin typeface="IBM Plex Sans Light"/>
                <a:ea typeface="IBM Plex Sans Light"/>
                <a:cs typeface="IBM Plex Sans Light"/>
                <a:sym typeface="IBM Plex Sans Light"/>
              </a:rPr>
              <a:t>x%</a:t>
            </a:r>
            <a:r>
              <a:rPr lang="de" sz="1700">
                <a:latin typeface="IBM Plex Sans Light"/>
                <a:ea typeface="IBM Plex Sans Light"/>
                <a:cs typeface="IBM Plex Sans Light"/>
                <a:sym typeface="IBM Plex Sans Light"/>
              </a:rPr>
              <a:t> des gebuchten </a:t>
            </a:r>
            <a:r>
              <a:rPr lang="de" sz="1700">
                <a:solidFill>
                  <a:schemeClr val="accent1"/>
                </a:solidFill>
              </a:rPr>
              <a:t>HIRE</a:t>
            </a:r>
            <a:r>
              <a:rPr lang="de" sz="1700">
                <a:latin typeface="IBM Plex Sans Light"/>
                <a:ea typeface="IBM Plex Sans Light"/>
                <a:cs typeface="IBM Plex Sans Light"/>
                <a:sym typeface="IBM Plex Sans Light"/>
              </a:rPr>
              <a:t> Budgets sind bereits verbraucht</a:t>
            </a:r>
            <a:endParaRPr sz="1700">
              <a:latin typeface="IBM Plex Sans Light"/>
              <a:ea typeface="IBM Plex Sans Light"/>
              <a:cs typeface="IBM Plex Sans Light"/>
              <a:sym typeface="IBM Plex Sans Light"/>
            </a:endParaRPr>
          </a:p>
        </p:txBody>
      </p:sp>
      <p:sp>
        <p:nvSpPr>
          <p:cNvPr id="268" name="Google Shape;268;p25"/>
          <p:cNvSpPr/>
          <p:nvPr/>
        </p:nvSpPr>
        <p:spPr>
          <a:xfrm>
            <a:off x="7035900" y="212475"/>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You can find this graph in the Kunden Reporting Template in GSheets. </a:t>
            </a:r>
            <a:br>
              <a:rPr lang="de" sz="800">
                <a:solidFill>
                  <a:srgbClr val="30AC4E"/>
                </a:solidFill>
                <a:latin typeface="IBM Plex Sans Medium"/>
                <a:ea typeface="IBM Plex Sans Medium"/>
                <a:cs typeface="IBM Plex Sans Medium"/>
                <a:sym typeface="IBM Plex Sans Medium"/>
              </a:rPr>
            </a:br>
            <a:r>
              <a:rPr lang="de" sz="800">
                <a:solidFill>
                  <a:srgbClr val="30AC4E"/>
                </a:solidFill>
                <a:latin typeface="IBM Plex Sans Medium"/>
                <a:ea typeface="IBM Plex Sans Medium"/>
                <a:cs typeface="IBM Plex Sans Medium"/>
                <a:sym typeface="IBM Plex Sans Medium"/>
              </a:rPr>
              <a:t>→ More Details in the </a:t>
            </a:r>
            <a:r>
              <a:rPr lang="de" sz="800" u="sng">
                <a:solidFill>
                  <a:schemeClr val="hlink"/>
                </a:solidFill>
                <a:latin typeface="IBM Plex Sans Medium"/>
                <a:ea typeface="IBM Plex Sans Medium"/>
                <a:cs typeface="IBM Plex Sans Medium"/>
                <a:sym typeface="IBM Plex Sans Medium"/>
                <a:hlinkClick r:id="rId4"/>
              </a:rPr>
              <a:t>manual</a:t>
            </a:r>
            <a:r>
              <a:rPr lang="de" sz="800">
                <a:solidFill>
                  <a:srgbClr val="30AC4E"/>
                </a:solidFill>
                <a:latin typeface="IBM Plex Sans Medium"/>
                <a:ea typeface="IBM Plex Sans Medium"/>
                <a:cs typeface="IBM Plex Sans Medium"/>
                <a:sym typeface="IBM Plex Sans Medium"/>
              </a:rPr>
              <a:t>.</a:t>
            </a:r>
            <a:endParaRPr sz="800">
              <a:solidFill>
                <a:srgbClr val="30AC4E"/>
              </a:solidFill>
              <a:latin typeface="IBM Plex Sans Medium"/>
              <a:ea typeface="IBM Plex Sans Medium"/>
              <a:cs typeface="IBM Plex Sans Medium"/>
              <a:sym typeface="IBM Plex Sans Medium"/>
            </a:endParaRPr>
          </a:p>
        </p:txBody>
      </p:sp>
      <p:sp>
        <p:nvSpPr>
          <p:cNvPr id="269" name="Google Shape;269;p25"/>
          <p:cNvSpPr/>
          <p:nvPr/>
        </p:nvSpPr>
        <p:spPr>
          <a:xfrm>
            <a:off x="4907800" y="2875388"/>
            <a:ext cx="117000" cy="951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70" name="Google Shape;270;p25"/>
          <p:cNvSpPr/>
          <p:nvPr/>
        </p:nvSpPr>
        <p:spPr>
          <a:xfrm>
            <a:off x="4907800" y="2420538"/>
            <a:ext cx="117000" cy="95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71" name="Google Shape;271;p25"/>
          <p:cNvSpPr txBox="1"/>
          <p:nvPr/>
        </p:nvSpPr>
        <p:spPr>
          <a:xfrm>
            <a:off x="5007200" y="2268000"/>
            <a:ext cx="24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latin typeface="IBM Plex Sans"/>
                <a:ea typeface="IBM Plex Sans"/>
                <a:cs typeface="IBM Plex Sans"/>
                <a:sym typeface="IBM Plex Sans"/>
              </a:rPr>
              <a:t>Verfügbares Budget</a:t>
            </a:r>
            <a:endParaRPr>
              <a:solidFill>
                <a:srgbClr val="000000"/>
              </a:solidFill>
              <a:latin typeface="IBM Plex Sans"/>
              <a:ea typeface="IBM Plex Sans"/>
              <a:cs typeface="IBM Plex Sans"/>
              <a:sym typeface="IBM Plex Sans"/>
            </a:endParaRPr>
          </a:p>
        </p:txBody>
      </p:sp>
      <p:sp>
        <p:nvSpPr>
          <p:cNvPr id="272" name="Google Shape;272;p25"/>
          <p:cNvSpPr txBox="1"/>
          <p:nvPr/>
        </p:nvSpPr>
        <p:spPr>
          <a:xfrm>
            <a:off x="5007200" y="2722850"/>
            <a:ext cx="24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solidFill>
                  <a:srgbClr val="000000"/>
                </a:solidFill>
                <a:latin typeface="IBM Plex Sans"/>
                <a:ea typeface="IBM Plex Sans"/>
                <a:cs typeface="IBM Plex Sans"/>
                <a:sym typeface="IBM Plex Sans"/>
              </a:rPr>
              <a:t>Be</a:t>
            </a:r>
            <a:r>
              <a:rPr lang="de">
                <a:latin typeface="IBM Plex Sans"/>
                <a:ea typeface="IBM Plex Sans"/>
                <a:cs typeface="IBM Plex Sans"/>
                <a:sym typeface="IBM Plex Sans"/>
              </a:rPr>
              <a:t>reits genutztes Budget</a:t>
            </a:r>
            <a:endParaRPr>
              <a:solidFill>
                <a:srgbClr val="000000"/>
              </a:solidFill>
              <a:latin typeface="IBM Plex Sans"/>
              <a:ea typeface="IBM Plex Sans"/>
              <a:cs typeface="IBM Plex Sans"/>
              <a:sym typeface="IBM Plex Sans"/>
            </a:endParaRPr>
          </a:p>
        </p:txBody>
      </p:sp>
      <p:pic>
        <p:nvPicPr>
          <p:cNvPr id="273" name="Google Shape;273;p25" title="Chart"/>
          <p:cNvPicPr preferRelativeResize="0"/>
          <p:nvPr/>
        </p:nvPicPr>
        <p:blipFill>
          <a:blip r:embed="rId5">
            <a:alphaModFix/>
          </a:blip>
          <a:stretch>
            <a:fillRect/>
          </a:stretch>
        </p:blipFill>
        <p:spPr>
          <a:xfrm>
            <a:off x="442125" y="1357482"/>
            <a:ext cx="4346325" cy="26880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6"/>
          <p:cNvSpPr txBox="1"/>
          <p:nvPr>
            <p:ph idx="4294967295" type="body"/>
          </p:nvPr>
        </p:nvSpPr>
        <p:spPr>
          <a:xfrm>
            <a:off x="350801" y="2216925"/>
            <a:ext cx="20514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lang="de" sz="1400">
                <a:latin typeface="IBM Plex Sans Light"/>
                <a:ea typeface="IBM Plex Sans Light"/>
                <a:cs typeface="IBM Plex Sans Light"/>
                <a:sym typeface="IBM Plex Sans Light"/>
              </a:rPr>
              <a:t>⌀ Jobs live</a:t>
            </a:r>
            <a:endParaRPr sz="1400">
              <a:latin typeface="IBM Plex Sans Light"/>
              <a:ea typeface="IBM Plex Sans Light"/>
              <a:cs typeface="IBM Plex Sans Light"/>
              <a:sym typeface="IBM Plex Sans Light"/>
            </a:endParaRPr>
          </a:p>
        </p:txBody>
      </p:sp>
      <p:sp>
        <p:nvSpPr>
          <p:cNvPr id="279" name="Google Shape;279;p26"/>
          <p:cNvSpPr txBox="1"/>
          <p:nvPr>
            <p:ph idx="4294967295" type="title"/>
          </p:nvPr>
        </p:nvSpPr>
        <p:spPr>
          <a:xfrm>
            <a:off x="366900" y="1530750"/>
            <a:ext cx="6015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100"/>
              <a:buNone/>
            </a:pPr>
            <a:r>
              <a:rPr b="1" lang="de" sz="4000"/>
              <a:t>3</a:t>
            </a:r>
            <a:endParaRPr b="1" sz="4000"/>
          </a:p>
        </p:txBody>
      </p:sp>
      <p:sp>
        <p:nvSpPr>
          <p:cNvPr id="280" name="Google Shape;280;p26"/>
          <p:cNvSpPr txBox="1"/>
          <p:nvPr>
            <p:ph idx="4294967295" type="body"/>
          </p:nvPr>
        </p:nvSpPr>
        <p:spPr>
          <a:xfrm>
            <a:off x="2126847" y="2216923"/>
            <a:ext cx="19155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lang="de" sz="1400">
                <a:latin typeface="IBM Plex Sans Light"/>
                <a:ea typeface="IBM Plex Sans Light"/>
                <a:cs typeface="IBM Plex Sans Light"/>
                <a:sym typeface="IBM Plex Sans Light"/>
              </a:rPr>
              <a:t>⌀ CPA</a:t>
            </a:r>
            <a:endParaRPr sz="1400">
              <a:latin typeface="IBM Plex Sans Light"/>
              <a:ea typeface="IBM Plex Sans Light"/>
              <a:cs typeface="IBM Plex Sans Light"/>
              <a:sym typeface="IBM Plex Sans Light"/>
            </a:endParaRPr>
          </a:p>
        </p:txBody>
      </p:sp>
      <p:sp>
        <p:nvSpPr>
          <p:cNvPr id="281" name="Google Shape;281;p26"/>
          <p:cNvSpPr txBox="1"/>
          <p:nvPr>
            <p:ph idx="4294967295" type="title"/>
          </p:nvPr>
        </p:nvSpPr>
        <p:spPr>
          <a:xfrm>
            <a:off x="2126843" y="1530755"/>
            <a:ext cx="1915500" cy="615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SzPts val="3400"/>
              <a:buNone/>
            </a:pPr>
            <a:r>
              <a:rPr b="1" lang="de" sz="4000"/>
              <a:t>10,00€</a:t>
            </a:r>
            <a:endParaRPr b="1" sz="4000">
              <a:latin typeface="IBM Plex Sans"/>
              <a:ea typeface="IBM Plex Sans"/>
              <a:cs typeface="IBM Plex Sans"/>
              <a:sym typeface="IBM Plex Sans"/>
            </a:endParaRPr>
          </a:p>
        </p:txBody>
      </p:sp>
      <p:sp>
        <p:nvSpPr>
          <p:cNvPr id="282" name="Google Shape;282;p26"/>
          <p:cNvSpPr txBox="1"/>
          <p:nvPr>
            <p:ph idx="4294967295" type="body"/>
          </p:nvPr>
        </p:nvSpPr>
        <p:spPr>
          <a:xfrm>
            <a:off x="350790" y="3743282"/>
            <a:ext cx="18906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lang="de" sz="1400">
                <a:latin typeface="IBM Plex Sans Light"/>
                <a:ea typeface="IBM Plex Sans Light"/>
                <a:cs typeface="IBM Plex Sans Light"/>
                <a:sym typeface="IBM Plex Sans Light"/>
              </a:rPr>
              <a:t>Bewerbungsstarts</a:t>
            </a:r>
            <a:endParaRPr sz="1400">
              <a:latin typeface="IBM Plex Sans Light"/>
              <a:ea typeface="IBM Plex Sans Light"/>
              <a:cs typeface="IBM Plex Sans Light"/>
              <a:sym typeface="IBM Plex Sans Light"/>
            </a:endParaRPr>
          </a:p>
        </p:txBody>
      </p:sp>
      <p:sp>
        <p:nvSpPr>
          <p:cNvPr id="283" name="Google Shape;283;p26"/>
          <p:cNvSpPr txBox="1"/>
          <p:nvPr>
            <p:ph idx="4294967295" type="title"/>
          </p:nvPr>
        </p:nvSpPr>
        <p:spPr>
          <a:xfrm>
            <a:off x="338341" y="3040239"/>
            <a:ext cx="1915500" cy="615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SzPts val="3400"/>
              <a:buNone/>
            </a:pPr>
            <a:r>
              <a:rPr b="1" lang="de" sz="4000">
                <a:latin typeface="IBM Plex Sans"/>
                <a:ea typeface="IBM Plex Sans"/>
                <a:cs typeface="IBM Plex Sans"/>
                <a:sym typeface="IBM Plex Sans"/>
              </a:rPr>
              <a:t>141</a:t>
            </a:r>
            <a:endParaRPr b="1" sz="4000">
              <a:latin typeface="IBM Plex Sans"/>
              <a:ea typeface="IBM Plex Sans"/>
              <a:cs typeface="IBM Plex Sans"/>
              <a:sym typeface="IBM Plex Sans"/>
            </a:endParaRPr>
          </a:p>
        </p:txBody>
      </p:sp>
      <p:sp>
        <p:nvSpPr>
          <p:cNvPr id="284" name="Google Shape;284;p26"/>
          <p:cNvSpPr txBox="1"/>
          <p:nvPr>
            <p:ph idx="4294967295" type="body"/>
          </p:nvPr>
        </p:nvSpPr>
        <p:spPr>
          <a:xfrm>
            <a:off x="2126851" y="3743275"/>
            <a:ext cx="1805100" cy="431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lang="de" sz="1400">
                <a:latin typeface="IBM Plex Sans Light"/>
                <a:ea typeface="IBM Plex Sans Light"/>
                <a:cs typeface="IBM Plex Sans Light"/>
                <a:sym typeface="IBM Plex Sans Light"/>
              </a:rPr>
              <a:t>Gesendete Bewerbungen</a:t>
            </a:r>
            <a:endParaRPr sz="1400">
              <a:latin typeface="IBM Plex Sans Light"/>
              <a:ea typeface="IBM Plex Sans Light"/>
              <a:cs typeface="IBM Plex Sans Light"/>
              <a:sym typeface="IBM Plex Sans Light"/>
            </a:endParaRPr>
          </a:p>
        </p:txBody>
      </p:sp>
      <p:sp>
        <p:nvSpPr>
          <p:cNvPr id="285" name="Google Shape;285;p26"/>
          <p:cNvSpPr txBox="1"/>
          <p:nvPr>
            <p:ph idx="4294967295" type="title"/>
          </p:nvPr>
        </p:nvSpPr>
        <p:spPr>
          <a:xfrm>
            <a:off x="2126847" y="3040244"/>
            <a:ext cx="1805100" cy="615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SzPts val="3400"/>
              <a:buNone/>
            </a:pPr>
            <a:r>
              <a:rPr b="1" lang="de" sz="4000">
                <a:latin typeface="IBM Plex Sans"/>
                <a:ea typeface="IBM Plex Sans"/>
                <a:cs typeface="IBM Plex Sans"/>
                <a:sym typeface="IBM Plex Sans"/>
              </a:rPr>
              <a:t>80</a:t>
            </a:r>
            <a:endParaRPr b="1" sz="4000">
              <a:latin typeface="IBM Plex Sans"/>
              <a:ea typeface="IBM Plex Sans"/>
              <a:cs typeface="IBM Plex Sans"/>
              <a:sym typeface="IBM Plex Sans"/>
            </a:endParaRPr>
          </a:p>
        </p:txBody>
      </p:sp>
      <p:sp>
        <p:nvSpPr>
          <p:cNvPr id="286" name="Google Shape;286;p26"/>
          <p:cNvSpPr txBox="1"/>
          <p:nvPr>
            <p:ph type="title"/>
          </p:nvPr>
        </p:nvSpPr>
        <p:spPr>
          <a:xfrm>
            <a:off x="366900" y="362325"/>
            <a:ext cx="8400600" cy="523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700">
                <a:latin typeface="IBM Plex Sans SemiBold"/>
                <a:ea typeface="IBM Plex Sans SemiBold"/>
                <a:cs typeface="IBM Plex Sans SemiBold"/>
                <a:sym typeface="IBM Plex Sans SemiBold"/>
              </a:rPr>
              <a:t>Performance Analyse im Überblick</a:t>
            </a:r>
            <a:endParaRPr sz="1700">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de" sz="1700">
                <a:latin typeface="IBM Plex Sans Light"/>
                <a:ea typeface="IBM Plex Sans Light"/>
                <a:cs typeface="IBM Plex Sans Light"/>
                <a:sym typeface="IBM Plex Sans Light"/>
              </a:rPr>
              <a:t>HeyJobs und </a:t>
            </a:r>
            <a:r>
              <a:rPr lang="de" sz="1700">
                <a:highlight>
                  <a:srgbClr val="CBFFD7"/>
                </a:highlight>
                <a:latin typeface="IBM Plex Sans Light"/>
                <a:ea typeface="IBM Plex Sans Light"/>
                <a:cs typeface="IBM Plex Sans Light"/>
                <a:sym typeface="IBM Plex Sans Light"/>
              </a:rPr>
              <a:t>COMPANY NAME</a:t>
            </a:r>
            <a:endParaRPr sz="1700">
              <a:highlight>
                <a:srgbClr val="CBFFD7"/>
              </a:highlight>
              <a:latin typeface="IBM Plex Sans Light"/>
              <a:ea typeface="IBM Plex Sans Light"/>
              <a:cs typeface="IBM Plex Sans Light"/>
              <a:sym typeface="IBM Plex Sans Light"/>
            </a:endParaRPr>
          </a:p>
        </p:txBody>
      </p:sp>
      <p:pic>
        <p:nvPicPr>
          <p:cNvPr id="287" name="Google Shape;287;p26"/>
          <p:cNvPicPr preferRelativeResize="0"/>
          <p:nvPr/>
        </p:nvPicPr>
        <p:blipFill rotWithShape="1">
          <a:blip r:embed="rId3">
            <a:alphaModFix/>
          </a:blip>
          <a:srcRect b="0" l="0" r="0" t="0"/>
          <a:stretch/>
        </p:blipFill>
        <p:spPr>
          <a:xfrm>
            <a:off x="367200" y="4906800"/>
            <a:ext cx="151200" cy="151200"/>
          </a:xfrm>
          <a:prstGeom prst="rect">
            <a:avLst/>
          </a:prstGeom>
          <a:noFill/>
          <a:ln>
            <a:noFill/>
          </a:ln>
        </p:spPr>
      </p:pic>
      <p:sp>
        <p:nvSpPr>
          <p:cNvPr id="288" name="Google Shape;288;p26"/>
          <p:cNvSpPr/>
          <p:nvPr/>
        </p:nvSpPr>
        <p:spPr>
          <a:xfrm>
            <a:off x="367047" y="4906660"/>
            <a:ext cx="151500" cy="151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7076350" y="657525"/>
            <a:ext cx="1839000" cy="201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30AC4E"/>
                </a:solidFill>
                <a:latin typeface="IBM Plex Sans Medium"/>
                <a:ea typeface="IBM Plex Sans Medium"/>
                <a:cs typeface="IBM Plex Sans Medium"/>
                <a:sym typeface="IBM Plex Sans Medium"/>
              </a:rPr>
              <a:t>Adjust images accordingly</a:t>
            </a:r>
            <a:endParaRPr sz="1000">
              <a:solidFill>
                <a:srgbClr val="30AC4E"/>
              </a:solidFill>
              <a:latin typeface="IBM Plex Sans Medium"/>
              <a:ea typeface="IBM Plex Sans Medium"/>
              <a:cs typeface="IBM Plex Sans Medium"/>
              <a:sym typeface="IBM Plex Sans Medium"/>
            </a:endParaRPr>
          </a:p>
        </p:txBody>
      </p:sp>
      <p:pic>
        <p:nvPicPr>
          <p:cNvPr id="290" name="Google Shape;290;p26" title="Apple MacBook Air Silver.png"/>
          <p:cNvPicPr preferRelativeResize="0"/>
          <p:nvPr/>
        </p:nvPicPr>
        <p:blipFill>
          <a:blip r:embed="rId4">
            <a:alphaModFix/>
          </a:blip>
          <a:stretch>
            <a:fillRect/>
          </a:stretch>
        </p:blipFill>
        <p:spPr>
          <a:xfrm>
            <a:off x="4151784" y="1797018"/>
            <a:ext cx="4567808" cy="2812726"/>
          </a:xfrm>
          <a:prstGeom prst="rect">
            <a:avLst/>
          </a:prstGeom>
          <a:noFill/>
          <a:ln>
            <a:noFill/>
          </a:ln>
        </p:spPr>
      </p:pic>
      <p:pic>
        <p:nvPicPr>
          <p:cNvPr id="291" name="Google Shape;291;p26" title="Screenshot 2025-05-28 at 16.13.12.png"/>
          <p:cNvPicPr preferRelativeResize="0"/>
          <p:nvPr/>
        </p:nvPicPr>
        <p:blipFill rotWithShape="1">
          <a:blip r:embed="rId5">
            <a:alphaModFix/>
          </a:blip>
          <a:srcRect b="0" l="0" r="0" t="0"/>
          <a:stretch/>
        </p:blipFill>
        <p:spPr>
          <a:xfrm>
            <a:off x="4783123" y="2177649"/>
            <a:ext cx="3296584" cy="2052387"/>
          </a:xfrm>
          <a:prstGeom prst="rect">
            <a:avLst/>
          </a:prstGeom>
          <a:noFill/>
          <a:ln cap="flat" cmpd="sng" w="28575">
            <a:solidFill>
              <a:srgbClr val="30AC4E"/>
            </a:solidFill>
            <a:prstDash val="solid"/>
            <a:round/>
            <a:headEnd len="sm" w="sm" type="none"/>
            <a:tailEnd len="sm" w="sm" type="none"/>
          </a:ln>
        </p:spPr>
      </p:pic>
      <p:pic>
        <p:nvPicPr>
          <p:cNvPr id="292" name="Google Shape;292;p26" title="photo_2025-05-28_16-13-00.jpg"/>
          <p:cNvPicPr preferRelativeResize="0"/>
          <p:nvPr/>
        </p:nvPicPr>
        <p:blipFill rotWithShape="1">
          <a:blip r:embed="rId6">
            <a:alphaModFix/>
          </a:blip>
          <a:srcRect b="0" l="0" r="0" t="9"/>
          <a:stretch/>
        </p:blipFill>
        <p:spPr>
          <a:xfrm>
            <a:off x="7464799" y="978546"/>
            <a:ext cx="1154400" cy="2491500"/>
          </a:xfrm>
          <a:prstGeom prst="roundRect">
            <a:avLst>
              <a:gd fmla="val 13162" name="adj"/>
            </a:avLst>
          </a:prstGeom>
          <a:noFill/>
          <a:ln cap="flat" cmpd="sng" w="28575">
            <a:solidFill>
              <a:srgbClr val="30AC4E"/>
            </a:solidFill>
            <a:prstDash val="solid"/>
            <a:round/>
            <a:headEnd len="sm" w="sm" type="none"/>
            <a:tailEnd len="sm" w="sm" type="none"/>
          </a:ln>
        </p:spPr>
      </p:pic>
      <p:pic>
        <p:nvPicPr>
          <p:cNvPr id="293" name="Google Shape;293;p26" title="iPhone 13 Mini — Starlight.png"/>
          <p:cNvPicPr preferRelativeResize="0"/>
          <p:nvPr/>
        </p:nvPicPr>
        <p:blipFill>
          <a:blip r:embed="rId7">
            <a:alphaModFix/>
          </a:blip>
          <a:stretch>
            <a:fillRect/>
          </a:stretch>
        </p:blipFill>
        <p:spPr>
          <a:xfrm>
            <a:off x="7253009" y="772144"/>
            <a:ext cx="1578776" cy="29116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366900" y="362325"/>
            <a:ext cx="4503600" cy="615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2000">
                <a:latin typeface="IBM Plex Sans SemiBold"/>
                <a:ea typeface="IBM Plex Sans SemiBold"/>
                <a:cs typeface="IBM Plex Sans SemiBold"/>
                <a:sym typeface="IBM Plex Sans SemiBold"/>
              </a:rPr>
              <a:t>Performance Analyse - REACH</a:t>
            </a:r>
            <a:endParaRPr sz="2000">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de" sz="2000">
                <a:latin typeface="IBM Plex Sans Light"/>
                <a:ea typeface="IBM Plex Sans Light"/>
                <a:cs typeface="IBM Plex Sans Light"/>
                <a:sym typeface="IBM Plex Sans Light"/>
              </a:rPr>
              <a:t>Januar bis April 2024</a:t>
            </a:r>
            <a:endParaRPr sz="2000">
              <a:latin typeface="IBM Plex Sans Light"/>
              <a:ea typeface="IBM Plex Sans Light"/>
              <a:cs typeface="IBM Plex Sans Light"/>
              <a:sym typeface="IBM Plex Sans Light"/>
            </a:endParaRPr>
          </a:p>
        </p:txBody>
      </p:sp>
      <p:sp>
        <p:nvSpPr>
          <p:cNvPr id="299" name="Google Shape;299;p27"/>
          <p:cNvSpPr/>
          <p:nvPr/>
        </p:nvSpPr>
        <p:spPr>
          <a:xfrm>
            <a:off x="355675" y="1071578"/>
            <a:ext cx="6997800" cy="3633600"/>
          </a:xfrm>
          <a:prstGeom prst="roundRect">
            <a:avLst>
              <a:gd fmla="val 1145"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7035900" y="212475"/>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You can find this table in the Kunden Reporting Template in GSheets. </a:t>
            </a:r>
            <a:br>
              <a:rPr lang="de" sz="800">
                <a:solidFill>
                  <a:srgbClr val="30AC4E"/>
                </a:solidFill>
                <a:latin typeface="IBM Plex Sans Medium"/>
                <a:ea typeface="IBM Plex Sans Medium"/>
                <a:cs typeface="IBM Plex Sans Medium"/>
                <a:sym typeface="IBM Plex Sans Medium"/>
              </a:rPr>
            </a:br>
            <a:r>
              <a:rPr lang="de" sz="800">
                <a:solidFill>
                  <a:srgbClr val="30AC4E"/>
                </a:solidFill>
                <a:latin typeface="IBM Plex Sans Medium"/>
                <a:ea typeface="IBM Plex Sans Medium"/>
                <a:cs typeface="IBM Plex Sans Medium"/>
                <a:sym typeface="IBM Plex Sans Medium"/>
              </a:rPr>
              <a:t>→ More Details in the </a:t>
            </a:r>
            <a:r>
              <a:rPr lang="de" sz="800" u="sng">
                <a:solidFill>
                  <a:srgbClr val="3C69BE"/>
                </a:solidFill>
                <a:latin typeface="IBM Plex Sans Medium"/>
                <a:ea typeface="IBM Plex Sans Medium"/>
                <a:cs typeface="IBM Plex Sans Medium"/>
                <a:sym typeface="IBM Plex Sans Medium"/>
                <a:hlinkClick r:id="rId3">
                  <a:extLst>
                    <a:ext uri="{A12FA001-AC4F-418D-AE19-62706E023703}">
                      <ahyp:hlinkClr val="tx"/>
                    </a:ext>
                  </a:extLst>
                </a:hlinkClick>
              </a:rPr>
              <a:t>manual</a:t>
            </a:r>
            <a:r>
              <a:rPr lang="de" sz="800">
                <a:solidFill>
                  <a:srgbClr val="30AC4E"/>
                </a:solidFill>
                <a:latin typeface="IBM Plex Sans Medium"/>
                <a:ea typeface="IBM Plex Sans Medium"/>
                <a:cs typeface="IBM Plex Sans Medium"/>
                <a:sym typeface="IBM Plex Sans Medium"/>
              </a:rPr>
              <a:t>.</a:t>
            </a:r>
            <a:endParaRPr sz="800">
              <a:solidFill>
                <a:srgbClr val="30AC4E"/>
              </a:solidFill>
              <a:latin typeface="IBM Plex Sans Medium"/>
              <a:ea typeface="IBM Plex Sans Medium"/>
              <a:cs typeface="IBM Plex Sans Medium"/>
              <a:sym typeface="IBM Plex Sans Medium"/>
            </a:endParaRPr>
          </a:p>
        </p:txBody>
      </p:sp>
      <p:graphicFrame>
        <p:nvGraphicFramePr>
          <p:cNvPr id="301" name="Google Shape;301;p27"/>
          <p:cNvGraphicFramePr/>
          <p:nvPr/>
        </p:nvGraphicFramePr>
        <p:xfrm>
          <a:off x="413388" y="1716275"/>
          <a:ext cx="3000000" cy="3000000"/>
        </p:xfrm>
        <a:graphic>
          <a:graphicData uri="http://schemas.openxmlformats.org/drawingml/2006/table">
            <a:tbl>
              <a:tblPr>
                <a:noFill/>
                <a:tableStyleId>{F8056607-E1B3-4662-B04E-1601F4E54DD6}</a:tableStyleId>
              </a:tblPr>
              <a:tblGrid>
                <a:gridCol w="700375"/>
                <a:gridCol w="980800"/>
                <a:gridCol w="834975"/>
                <a:gridCol w="855250"/>
                <a:gridCol w="945375"/>
                <a:gridCol w="659225"/>
                <a:gridCol w="842175"/>
                <a:gridCol w="804325"/>
              </a:tblGrid>
              <a:tr h="419100">
                <a:tc>
                  <a:txBody>
                    <a:bodyPr/>
                    <a:lstStyle/>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ZEITRAUM</a:t>
                      </a:r>
                      <a:endParaRPr sz="800">
                        <a:solidFill>
                          <a:schemeClr val="dk1"/>
                        </a:solidFill>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KAMPAGNE</a:t>
                      </a:r>
                      <a:endParaRPr sz="800">
                        <a:solidFill>
                          <a:schemeClr val="dk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ANZAHL JOBS</a:t>
                      </a:r>
                      <a:endParaRPr sz="800">
                        <a:solidFill>
                          <a:schemeClr val="dk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STANDORT</a:t>
                      </a:r>
                      <a:endParaRPr sz="800">
                        <a:solidFill>
                          <a:schemeClr val="dk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GESAMTBUDGET PRO MONAT</a:t>
                      </a:r>
                      <a:endParaRPr sz="800">
                        <a:solidFill>
                          <a:schemeClr val="dk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LAUFZEIT IN</a:t>
                      </a:r>
                      <a:endParaRPr sz="800">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800">
                          <a:solidFill>
                            <a:schemeClr val="dk1"/>
                          </a:solidFill>
                          <a:latin typeface="IBM Plex Sans"/>
                          <a:ea typeface="IBM Plex Sans"/>
                          <a:cs typeface="IBM Plex Sans"/>
                          <a:sym typeface="IBM Plex Sans"/>
                        </a:rPr>
                        <a:t>TAGEN</a:t>
                      </a:r>
                      <a:endParaRPr sz="800">
                        <a:solidFill>
                          <a:schemeClr val="dk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de" sz="800">
                          <a:solidFill>
                            <a:schemeClr val="dk1"/>
                          </a:solidFill>
                          <a:latin typeface="IBM Plex Sans"/>
                          <a:ea typeface="IBM Plex Sans"/>
                          <a:cs typeface="IBM Plex Sans"/>
                          <a:sym typeface="IBM Plex Sans"/>
                        </a:rPr>
                        <a:t>GESENDETE</a:t>
                      </a:r>
                      <a:endParaRPr b="1" sz="800">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sz="800">
                          <a:solidFill>
                            <a:schemeClr val="dk1"/>
                          </a:solidFill>
                          <a:latin typeface="IBM Plex Sans"/>
                          <a:ea typeface="IBM Plex Sans"/>
                          <a:cs typeface="IBM Plex Sans"/>
                          <a:sym typeface="IBM Plex Sans"/>
                        </a:rPr>
                        <a:t>BEWERBUNGE</a:t>
                      </a:r>
                      <a:r>
                        <a:rPr b="1" lang="de" sz="800">
                          <a:solidFill>
                            <a:schemeClr val="dk1"/>
                          </a:solidFill>
                          <a:latin typeface="IBM Plex Sans"/>
                          <a:ea typeface="IBM Plex Sans"/>
                          <a:cs typeface="IBM Plex Sans"/>
                          <a:sym typeface="IBM Plex Sans"/>
                        </a:rPr>
                        <a:t>N</a:t>
                      </a:r>
                      <a:endParaRPr b="1" sz="800">
                        <a:solidFill>
                          <a:schemeClr val="dk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de" sz="800">
                          <a:solidFill>
                            <a:schemeClr val="dk1"/>
                          </a:solidFill>
                          <a:latin typeface="IBM Plex Sans"/>
                          <a:ea typeface="IBM Plex Sans"/>
                          <a:cs typeface="IBM Plex Sans"/>
                          <a:sym typeface="IBM Plex Sans"/>
                        </a:rPr>
                        <a:t>COST PER APPLICATION</a:t>
                      </a:r>
                      <a:endParaRPr b="1" sz="800">
                        <a:solidFill>
                          <a:schemeClr val="dk1"/>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B cap="flat" cmpd="sng" w="9525">
                      <a:solidFill>
                        <a:schemeClr val="dk1"/>
                      </a:solidFill>
                      <a:prstDash val="solid"/>
                      <a:round/>
                      <a:headEnd len="sm" w="sm" type="none"/>
                      <a:tailEnd len="sm" w="sm" type="none"/>
                    </a:lnB>
                  </a:tcPr>
                </a:tc>
              </a:tr>
              <a:tr h="323850">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01.09.2023-</a:t>
                      </a:r>
                      <a:endParaRPr sz="800">
                        <a:latin typeface="IBM Plex Sans"/>
                        <a:ea typeface="IBM Plex Sans"/>
                        <a:cs typeface="IBM Plex Sans"/>
                        <a:sym typeface="IBM Plex Sans"/>
                      </a:endParaRPr>
                    </a:p>
                    <a:p>
                      <a:pPr indent="0" lvl="0" marL="0" rtl="0" algn="l">
                        <a:lnSpc>
                          <a:spcPct val="115000"/>
                        </a:lnSpc>
                        <a:spcBef>
                          <a:spcPts val="0"/>
                        </a:spcBef>
                        <a:spcAft>
                          <a:spcPts val="0"/>
                        </a:spcAft>
                        <a:buNone/>
                      </a:pPr>
                      <a:r>
                        <a:rPr lang="de" sz="800">
                          <a:latin typeface="IBM Plex Sans"/>
                          <a:ea typeface="IBM Plex Sans"/>
                          <a:cs typeface="IBM Plex Sans"/>
                          <a:sym typeface="IBM Plex Sans"/>
                        </a:rPr>
                        <a:t>30.09.2023</a:t>
                      </a:r>
                      <a:endParaRPr sz="800">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Verkauf und Kasse</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85</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Frankfurt</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6.000 €</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30</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de" sz="800">
                          <a:solidFill>
                            <a:schemeClr val="accent3"/>
                          </a:solidFill>
                          <a:latin typeface="IBM Plex Sans"/>
                          <a:ea typeface="IBM Plex Sans"/>
                          <a:cs typeface="IBM Plex Sans"/>
                          <a:sym typeface="IBM Plex Sans"/>
                        </a:rPr>
                        <a:t>150</a:t>
                      </a:r>
                      <a:endParaRPr b="1" sz="800">
                        <a:solidFill>
                          <a:schemeClr val="accent3"/>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b="1" lang="de" sz="800">
                          <a:solidFill>
                            <a:schemeClr val="accent3"/>
                          </a:solidFill>
                          <a:latin typeface="IBM Plex Sans"/>
                          <a:ea typeface="IBM Plex Sans"/>
                          <a:cs typeface="IBM Plex Sans"/>
                          <a:sym typeface="IBM Plex Sans"/>
                        </a:rPr>
                        <a:t>40 €</a:t>
                      </a:r>
                      <a:endParaRPr b="1" sz="800">
                        <a:solidFill>
                          <a:schemeClr val="accent3"/>
                        </a:solidFill>
                        <a:latin typeface="IBM Plex Sans"/>
                        <a:ea typeface="IBM Plex Sans"/>
                        <a:cs typeface="IBM Plex Sans"/>
                        <a:sym typeface="IBM Plex Sans"/>
                      </a:endParaRPr>
                    </a:p>
                  </a:txBody>
                  <a:tcPr marT="19050" marB="19050" marR="28575" marL="28575" anchor="ctr">
                    <a:lnL cap="flat" cmpd="sng" w="11900">
                      <a:solidFill>
                        <a:srgbClr val="FFFFFF">
                          <a:alpha val="0"/>
                        </a:srgbClr>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r>
              <a:tr h="323850">
                <a:tc>
                  <a:txBody>
                    <a:bodyPr/>
                    <a:lstStyle/>
                    <a:p>
                      <a:pPr indent="0" lvl="0" marL="0" rtl="0" algn="l">
                        <a:lnSpc>
                          <a:spcPct val="115000"/>
                        </a:lnSpc>
                        <a:spcBef>
                          <a:spcPts val="0"/>
                        </a:spcBef>
                        <a:spcAft>
                          <a:spcPts val="0"/>
                        </a:spcAft>
                        <a:buClr>
                          <a:schemeClr val="dk1"/>
                        </a:buClr>
                        <a:buSzPts val="1100"/>
                        <a:buFont typeface="Arial"/>
                        <a:buNone/>
                      </a:pPr>
                      <a:r>
                        <a:rPr lang="de" sz="800">
                          <a:solidFill>
                            <a:schemeClr val="dk1"/>
                          </a:solidFill>
                          <a:latin typeface="IBM Plex Sans"/>
                          <a:ea typeface="IBM Plex Sans"/>
                          <a:cs typeface="IBM Plex Sans"/>
                          <a:sym typeface="IBM Plex Sans"/>
                        </a:rPr>
                        <a:t>01.09.2023-</a:t>
                      </a:r>
                      <a:endParaRPr sz="8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de" sz="800">
                          <a:solidFill>
                            <a:schemeClr val="dk1"/>
                          </a:solidFill>
                          <a:latin typeface="IBM Plex Sans"/>
                          <a:ea typeface="IBM Plex Sans"/>
                          <a:cs typeface="IBM Plex Sans"/>
                          <a:sym typeface="IBM Plex Sans"/>
                        </a:rPr>
                        <a:t>30.09.2023</a:t>
                      </a:r>
                      <a:endParaRPr sz="800">
                        <a:latin typeface="IBM Plex Sans"/>
                        <a:ea typeface="IBM Plex Sans"/>
                        <a:cs typeface="IBM Plex Sans"/>
                        <a:sym typeface="IBM Plex Sans"/>
                      </a:endParaRPr>
                    </a:p>
                  </a:txBody>
                  <a:tcPr marT="19050" marB="19050" marR="28575" marL="28575" anchor="ctr">
                    <a:lnR cap="flat" cmpd="sng" w="11900">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solidFill>
                      <a:schemeClr val="lt1"/>
                    </a:solidFill>
                  </a:tcPr>
                </a:tc>
                <a:tc>
                  <a:txBody>
                    <a:bodyPr/>
                    <a:lstStyle/>
                    <a:p>
                      <a:pPr indent="0" lvl="0" marL="0" rtl="0" algn="l">
                        <a:lnSpc>
                          <a:spcPct val="115000"/>
                        </a:lnSpc>
                        <a:spcBef>
                          <a:spcPts val="0"/>
                        </a:spcBef>
                        <a:spcAft>
                          <a:spcPts val="0"/>
                        </a:spcAft>
                        <a:buNone/>
                      </a:pPr>
                      <a:r>
                        <a:rPr lang="de" sz="800">
                          <a:latin typeface="IBM Plex Sans"/>
                          <a:ea typeface="IBM Plex Sans"/>
                          <a:cs typeface="IBM Plex Sans"/>
                          <a:sym typeface="IBM Plex Sans"/>
                        </a:rPr>
                        <a:t>Logistik</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60</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Berlin</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6.000 €</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solidFill>
                      <a:schemeClr val="lt1"/>
                    </a:solidFill>
                  </a:tcPr>
                </a:tc>
                <a:tc>
                  <a:txBody>
                    <a:bodyPr/>
                    <a:lstStyle/>
                    <a:p>
                      <a:pPr indent="0" lvl="0" marL="0" rtl="0" algn="ctr">
                        <a:lnSpc>
                          <a:spcPct val="115000"/>
                        </a:lnSpc>
                        <a:spcBef>
                          <a:spcPts val="0"/>
                        </a:spcBef>
                        <a:spcAft>
                          <a:spcPts val="0"/>
                        </a:spcAft>
                        <a:buNone/>
                      </a:pPr>
                      <a:r>
                        <a:rPr lang="de" sz="800">
                          <a:latin typeface="IBM Plex Sans"/>
                          <a:ea typeface="IBM Plex Sans"/>
                          <a:cs typeface="IBM Plex Sans"/>
                          <a:sym typeface="IBM Plex Sans"/>
                        </a:rPr>
                        <a:t>30</a:t>
                      </a:r>
                      <a:endParaRPr sz="800">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solidFill>
                      <a:schemeClr val="lt1"/>
                    </a:solidFill>
                  </a:tcPr>
                </a:tc>
                <a:tc>
                  <a:txBody>
                    <a:bodyPr/>
                    <a:lstStyle/>
                    <a:p>
                      <a:pPr indent="0" lvl="0" marL="0" rtl="0" algn="ctr">
                        <a:lnSpc>
                          <a:spcPct val="115000"/>
                        </a:lnSpc>
                        <a:spcBef>
                          <a:spcPts val="0"/>
                        </a:spcBef>
                        <a:spcAft>
                          <a:spcPts val="0"/>
                        </a:spcAft>
                        <a:buNone/>
                      </a:pPr>
                      <a:r>
                        <a:rPr b="1" lang="de" sz="800">
                          <a:solidFill>
                            <a:schemeClr val="accent3"/>
                          </a:solidFill>
                          <a:latin typeface="IBM Plex Sans"/>
                          <a:ea typeface="IBM Plex Sans"/>
                          <a:cs typeface="IBM Plex Sans"/>
                          <a:sym typeface="IBM Plex Sans"/>
                        </a:rPr>
                        <a:t>210</a:t>
                      </a:r>
                      <a:endParaRPr b="1" sz="800">
                        <a:solidFill>
                          <a:schemeClr val="accent3"/>
                        </a:solidFill>
                        <a:latin typeface="IBM Plex Sans"/>
                        <a:ea typeface="IBM Plex Sans"/>
                        <a:cs typeface="IBM Plex Sans"/>
                        <a:sym typeface="IBM Plex Sans"/>
                      </a:endParaRPr>
                    </a:p>
                  </a:txBody>
                  <a:tcPr marT="19050" marB="19050" marR="28575" marL="28575" anchor="ctr">
                    <a:lnL cap="flat" cmpd="sng" w="11900">
                      <a:solidFill>
                        <a:srgbClr val="FFFFFF"/>
                      </a:solidFill>
                      <a:prstDash val="solid"/>
                      <a:round/>
                      <a:headEnd len="sm" w="sm" type="none"/>
                      <a:tailEnd len="sm" w="sm" type="none"/>
                    </a:lnL>
                    <a:lnR cap="flat" cmpd="sng" w="11900">
                      <a:solidFill>
                        <a:srgbClr val="FFFFFF">
                          <a:alpha val="0"/>
                        </a:srgbClr>
                      </a:solidFill>
                      <a:prstDash val="solid"/>
                      <a:round/>
                      <a:headEnd len="sm" w="sm" type="none"/>
                      <a:tailEnd len="sm" w="sm" type="none"/>
                    </a:lnR>
                    <a:lnT cap="flat" cmpd="sng" w="9525">
                      <a:solidFill>
                        <a:schemeClr val="dk2"/>
                      </a:solidFill>
                      <a:prstDash val="solid"/>
                      <a:round/>
                      <a:headEnd len="sm" w="sm" type="none"/>
                      <a:tailEnd len="sm" w="sm" type="none"/>
                    </a:lnT>
                    <a:solidFill>
                      <a:schemeClr val="accent6"/>
                    </a:solidFill>
                  </a:tcPr>
                </a:tc>
                <a:tc>
                  <a:txBody>
                    <a:bodyPr/>
                    <a:lstStyle/>
                    <a:p>
                      <a:pPr indent="0" lvl="0" marL="0" rtl="0" algn="ctr">
                        <a:lnSpc>
                          <a:spcPct val="115000"/>
                        </a:lnSpc>
                        <a:spcBef>
                          <a:spcPts val="0"/>
                        </a:spcBef>
                        <a:spcAft>
                          <a:spcPts val="0"/>
                        </a:spcAft>
                        <a:buNone/>
                      </a:pPr>
                      <a:r>
                        <a:rPr b="1" lang="de" sz="800">
                          <a:solidFill>
                            <a:schemeClr val="accent3"/>
                          </a:solidFill>
                          <a:latin typeface="IBM Plex Sans"/>
                          <a:ea typeface="IBM Plex Sans"/>
                          <a:cs typeface="IBM Plex Sans"/>
                          <a:sym typeface="IBM Plex Sans"/>
                        </a:rPr>
                        <a:t>29 €</a:t>
                      </a:r>
                      <a:endParaRPr b="1" sz="800">
                        <a:solidFill>
                          <a:schemeClr val="accent3"/>
                        </a:solidFill>
                        <a:latin typeface="IBM Plex Sans"/>
                        <a:ea typeface="IBM Plex Sans"/>
                        <a:cs typeface="IBM Plex Sans"/>
                        <a:sym typeface="IBM Plex Sans"/>
                      </a:endParaRPr>
                    </a:p>
                  </a:txBody>
                  <a:tcPr marT="19050" marB="19050" marR="28575" marL="28575" anchor="ctr">
                    <a:lnL cap="flat" cmpd="sng" w="11900">
                      <a:solidFill>
                        <a:srgbClr val="FFFFFF">
                          <a:alpha val="0"/>
                        </a:srgbClr>
                      </a:solidFill>
                      <a:prstDash val="solid"/>
                      <a:round/>
                      <a:headEnd len="sm" w="sm" type="none"/>
                      <a:tailEnd len="sm" w="sm" type="none"/>
                    </a:lnL>
                    <a:lnR cap="flat" cmpd="sng" w="11900">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solidFill>
                      <a:schemeClr val="accent6"/>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 name="Shape 52"/>
        <p:cNvGrpSpPr/>
        <p:nvPr/>
      </p:nvGrpSpPr>
      <p:grpSpPr>
        <a:xfrm>
          <a:off x="0" y="0"/>
          <a:ext cx="0" cy="0"/>
          <a:chOff x="0" y="0"/>
          <a:chExt cx="0" cy="0"/>
        </a:xfrm>
      </p:grpSpPr>
      <p:pic>
        <p:nvPicPr>
          <p:cNvPr id="53" name="Google Shape;53;p10" title="AdobeStock_121807516_saria v1.1.png"/>
          <p:cNvPicPr preferRelativeResize="0"/>
          <p:nvPr>
            <p:ph idx="2" type="pic"/>
          </p:nvPr>
        </p:nvPicPr>
        <p:blipFill rotWithShape="1">
          <a:blip r:embed="rId3">
            <a:alphaModFix/>
          </a:blip>
          <a:srcRect b="0" l="18679" r="18679" t="0"/>
          <a:stretch/>
        </p:blipFill>
        <p:spPr>
          <a:xfrm>
            <a:off x="4471650" y="0"/>
            <a:ext cx="4834200" cy="5143500"/>
          </a:xfrm>
          <a:prstGeom prst="roundRect">
            <a:avLst>
              <a:gd fmla="val 16667" name="adj"/>
            </a:avLst>
          </a:prstGeom>
        </p:spPr>
      </p:pic>
      <p:sp>
        <p:nvSpPr>
          <p:cNvPr id="54" name="Google Shape;54;p10"/>
          <p:cNvSpPr txBox="1"/>
          <p:nvPr>
            <p:ph type="title"/>
          </p:nvPr>
        </p:nvSpPr>
        <p:spPr>
          <a:xfrm>
            <a:off x="367400" y="1409775"/>
            <a:ext cx="3978900" cy="189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de" sz="4000"/>
              <a:t>Einfach. Erfolgreich. Einstellen.</a:t>
            </a:r>
            <a:endParaRPr sz="4000"/>
          </a:p>
        </p:txBody>
      </p:sp>
      <p:sp>
        <p:nvSpPr>
          <p:cNvPr id="55" name="Google Shape;55;p10"/>
          <p:cNvSpPr txBox="1"/>
          <p:nvPr>
            <p:ph idx="1" type="subTitle"/>
          </p:nvPr>
        </p:nvSpPr>
        <p:spPr>
          <a:xfrm>
            <a:off x="367400" y="3998045"/>
            <a:ext cx="3978900" cy="570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de" sz="1200"/>
              <a:t>Ihre HeyJobs-Performance Analyse</a:t>
            </a:r>
            <a:endParaRPr sz="1200"/>
          </a:p>
          <a:p>
            <a:pPr indent="0" lvl="0" marL="0" rtl="0" algn="l">
              <a:spcBef>
                <a:spcPts val="1000"/>
              </a:spcBef>
              <a:spcAft>
                <a:spcPts val="1000"/>
              </a:spcAft>
              <a:buNone/>
            </a:pPr>
            <a:r>
              <a:rPr lang="de" sz="1200"/>
              <a:t>Firma | Ansprechpartner:in </a:t>
            </a:r>
            <a:endParaRPr sz="1200"/>
          </a:p>
        </p:txBody>
      </p:sp>
      <p:sp>
        <p:nvSpPr>
          <p:cNvPr id="56" name="Google Shape;56;p10"/>
          <p:cNvSpPr/>
          <p:nvPr/>
        </p:nvSpPr>
        <p:spPr>
          <a:xfrm>
            <a:off x="4642800" y="250350"/>
            <a:ext cx="2469300" cy="93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a:solidFill>
                  <a:schemeClr val="accent2"/>
                </a:solidFill>
                <a:latin typeface="IBM Plex Sans"/>
                <a:ea typeface="IBM Plex Sans"/>
                <a:cs typeface="IBM Plex Sans"/>
                <a:sym typeface="IBM Plex Sans"/>
              </a:rPr>
              <a:t>If available in high resolution, replace with suitable picture from your client</a:t>
            </a:r>
            <a:endParaRPr>
              <a:solidFill>
                <a:schemeClr val="accent2"/>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p:nvPr/>
        </p:nvSpPr>
        <p:spPr>
          <a:xfrm>
            <a:off x="366900" y="1196425"/>
            <a:ext cx="7267200" cy="3010200"/>
          </a:xfrm>
          <a:prstGeom prst="roundRect">
            <a:avLst>
              <a:gd fmla="val 2248"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txBox="1"/>
          <p:nvPr/>
        </p:nvSpPr>
        <p:spPr>
          <a:xfrm>
            <a:off x="0" y="0"/>
            <a:ext cx="35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IBM Plex Sans"/>
              <a:ea typeface="IBM Plex Sans"/>
              <a:cs typeface="IBM Plex Sans"/>
              <a:sym typeface="IBM Plex Sans"/>
            </a:endParaRPr>
          </a:p>
        </p:txBody>
      </p:sp>
      <p:pic>
        <p:nvPicPr>
          <p:cNvPr id="308" name="Google Shape;308;p28"/>
          <p:cNvPicPr preferRelativeResize="0"/>
          <p:nvPr/>
        </p:nvPicPr>
        <p:blipFill rotWithShape="1">
          <a:blip r:embed="rId3">
            <a:alphaModFix/>
          </a:blip>
          <a:srcRect b="0" l="0" r="0" t="0"/>
          <a:stretch/>
        </p:blipFill>
        <p:spPr>
          <a:xfrm>
            <a:off x="367200" y="4906800"/>
            <a:ext cx="151200" cy="151200"/>
          </a:xfrm>
          <a:prstGeom prst="rect">
            <a:avLst/>
          </a:prstGeom>
          <a:noFill/>
          <a:ln>
            <a:noFill/>
          </a:ln>
        </p:spPr>
      </p:pic>
      <p:sp>
        <p:nvSpPr>
          <p:cNvPr id="309" name="Google Shape;309;p28"/>
          <p:cNvSpPr/>
          <p:nvPr/>
        </p:nvSpPr>
        <p:spPr>
          <a:xfrm>
            <a:off x="367047" y="4906660"/>
            <a:ext cx="151500" cy="151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txBox="1"/>
          <p:nvPr>
            <p:ph type="title"/>
          </p:nvPr>
        </p:nvSpPr>
        <p:spPr>
          <a:xfrm>
            <a:off x="366900" y="362325"/>
            <a:ext cx="8400600" cy="52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1700">
                <a:latin typeface="IBM Plex Sans SemiBold"/>
                <a:ea typeface="IBM Plex Sans SemiBold"/>
                <a:cs typeface="IBM Plex Sans SemiBold"/>
                <a:sym typeface="IBM Plex Sans SemiBold"/>
              </a:rPr>
              <a:t>Budget-Übersicht</a:t>
            </a:r>
            <a:endParaRPr sz="1700">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de" sz="1700">
                <a:highlight>
                  <a:srgbClr val="CBFFD7"/>
                </a:highlight>
                <a:latin typeface="IBM Plex Sans Light"/>
                <a:ea typeface="IBM Plex Sans Light"/>
                <a:cs typeface="IBM Plex Sans Light"/>
                <a:sym typeface="IBM Plex Sans Light"/>
              </a:rPr>
              <a:t>x%</a:t>
            </a:r>
            <a:r>
              <a:rPr lang="de" sz="1700">
                <a:latin typeface="IBM Plex Sans Light"/>
                <a:ea typeface="IBM Plex Sans Light"/>
                <a:cs typeface="IBM Plex Sans Light"/>
                <a:sym typeface="IBM Plex Sans Light"/>
              </a:rPr>
              <a:t> des gebuchten </a:t>
            </a:r>
            <a:r>
              <a:rPr lang="de" sz="1700">
                <a:solidFill>
                  <a:schemeClr val="accent3"/>
                </a:solidFill>
              </a:rPr>
              <a:t>REACH</a:t>
            </a:r>
            <a:r>
              <a:rPr lang="de" sz="1700">
                <a:latin typeface="IBM Plex Sans Light"/>
                <a:ea typeface="IBM Plex Sans Light"/>
                <a:cs typeface="IBM Plex Sans Light"/>
                <a:sym typeface="IBM Plex Sans Light"/>
              </a:rPr>
              <a:t>-Budgets sind bereits verbraucht</a:t>
            </a:r>
            <a:endParaRPr sz="1700">
              <a:latin typeface="IBM Plex Sans Light"/>
              <a:ea typeface="IBM Plex Sans Light"/>
              <a:cs typeface="IBM Plex Sans Light"/>
              <a:sym typeface="IBM Plex Sans Light"/>
            </a:endParaRPr>
          </a:p>
        </p:txBody>
      </p:sp>
      <p:sp>
        <p:nvSpPr>
          <p:cNvPr id="311" name="Google Shape;311;p28"/>
          <p:cNvSpPr/>
          <p:nvPr/>
        </p:nvSpPr>
        <p:spPr>
          <a:xfrm>
            <a:off x="7035900" y="212475"/>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You can find this graph in the Kunden Reporting Template in GSheets. </a:t>
            </a:r>
            <a:br>
              <a:rPr lang="de" sz="800">
                <a:solidFill>
                  <a:srgbClr val="30AC4E"/>
                </a:solidFill>
                <a:latin typeface="IBM Plex Sans Medium"/>
                <a:ea typeface="IBM Plex Sans Medium"/>
                <a:cs typeface="IBM Plex Sans Medium"/>
                <a:sym typeface="IBM Plex Sans Medium"/>
              </a:rPr>
            </a:br>
            <a:r>
              <a:rPr lang="de" sz="800">
                <a:solidFill>
                  <a:srgbClr val="30AC4E"/>
                </a:solidFill>
                <a:latin typeface="IBM Plex Sans Medium"/>
                <a:ea typeface="IBM Plex Sans Medium"/>
                <a:cs typeface="IBM Plex Sans Medium"/>
                <a:sym typeface="IBM Plex Sans Medium"/>
              </a:rPr>
              <a:t>→ More Details in the </a:t>
            </a:r>
            <a:r>
              <a:rPr lang="de" sz="800" u="sng">
                <a:solidFill>
                  <a:schemeClr val="hlink"/>
                </a:solidFill>
                <a:latin typeface="IBM Plex Sans Medium"/>
                <a:ea typeface="IBM Plex Sans Medium"/>
                <a:cs typeface="IBM Plex Sans Medium"/>
                <a:sym typeface="IBM Plex Sans Medium"/>
                <a:hlinkClick r:id="rId4"/>
              </a:rPr>
              <a:t>manual</a:t>
            </a:r>
            <a:r>
              <a:rPr lang="de" sz="800">
                <a:solidFill>
                  <a:srgbClr val="30AC4E"/>
                </a:solidFill>
                <a:latin typeface="IBM Plex Sans Medium"/>
                <a:ea typeface="IBM Plex Sans Medium"/>
                <a:cs typeface="IBM Plex Sans Medium"/>
                <a:sym typeface="IBM Plex Sans Medium"/>
              </a:rPr>
              <a:t>.</a:t>
            </a:r>
            <a:endParaRPr sz="800">
              <a:solidFill>
                <a:srgbClr val="30AC4E"/>
              </a:solidFill>
              <a:latin typeface="IBM Plex Sans Medium"/>
              <a:ea typeface="IBM Plex Sans Medium"/>
              <a:cs typeface="IBM Plex Sans Medium"/>
              <a:sym typeface="IBM Plex Sans Medium"/>
            </a:endParaRPr>
          </a:p>
        </p:txBody>
      </p:sp>
      <p:sp>
        <p:nvSpPr>
          <p:cNvPr id="312" name="Google Shape;312;p28"/>
          <p:cNvSpPr/>
          <p:nvPr/>
        </p:nvSpPr>
        <p:spPr>
          <a:xfrm>
            <a:off x="4907800" y="2875388"/>
            <a:ext cx="117000" cy="951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13" name="Google Shape;313;p28"/>
          <p:cNvSpPr/>
          <p:nvPr/>
        </p:nvSpPr>
        <p:spPr>
          <a:xfrm>
            <a:off x="4907800" y="2420538"/>
            <a:ext cx="117000" cy="951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14" name="Google Shape;314;p28"/>
          <p:cNvSpPr txBox="1"/>
          <p:nvPr/>
        </p:nvSpPr>
        <p:spPr>
          <a:xfrm>
            <a:off x="5007200" y="2268000"/>
            <a:ext cx="24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latin typeface="IBM Plex Sans"/>
                <a:ea typeface="IBM Plex Sans"/>
                <a:cs typeface="IBM Plex Sans"/>
                <a:sym typeface="IBM Plex Sans"/>
              </a:rPr>
              <a:t>Verfügbares Budget</a:t>
            </a:r>
            <a:endParaRPr>
              <a:solidFill>
                <a:srgbClr val="000000"/>
              </a:solidFill>
              <a:latin typeface="IBM Plex Sans"/>
              <a:ea typeface="IBM Plex Sans"/>
              <a:cs typeface="IBM Plex Sans"/>
              <a:sym typeface="IBM Plex Sans"/>
            </a:endParaRPr>
          </a:p>
        </p:txBody>
      </p:sp>
      <p:sp>
        <p:nvSpPr>
          <p:cNvPr id="315" name="Google Shape;315;p28"/>
          <p:cNvSpPr txBox="1"/>
          <p:nvPr/>
        </p:nvSpPr>
        <p:spPr>
          <a:xfrm>
            <a:off x="5007200" y="2722850"/>
            <a:ext cx="24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solidFill>
                  <a:srgbClr val="000000"/>
                </a:solidFill>
                <a:latin typeface="IBM Plex Sans"/>
                <a:ea typeface="IBM Plex Sans"/>
                <a:cs typeface="IBM Plex Sans"/>
                <a:sym typeface="IBM Plex Sans"/>
              </a:rPr>
              <a:t>Be</a:t>
            </a:r>
            <a:r>
              <a:rPr lang="de">
                <a:latin typeface="IBM Plex Sans"/>
                <a:ea typeface="IBM Plex Sans"/>
                <a:cs typeface="IBM Plex Sans"/>
                <a:sym typeface="IBM Plex Sans"/>
              </a:rPr>
              <a:t>reits genutztes Budget</a:t>
            </a:r>
            <a:endParaRPr>
              <a:solidFill>
                <a:srgbClr val="000000"/>
              </a:solidFill>
              <a:latin typeface="IBM Plex Sans"/>
              <a:ea typeface="IBM Plex Sans"/>
              <a:cs typeface="IBM Plex Sans"/>
              <a:sym typeface="IBM Plex Sans"/>
            </a:endParaRPr>
          </a:p>
        </p:txBody>
      </p:sp>
      <p:pic>
        <p:nvPicPr>
          <p:cNvPr id="316" name="Google Shape;316;p28" title="Chart"/>
          <p:cNvPicPr preferRelativeResize="0"/>
          <p:nvPr/>
        </p:nvPicPr>
        <p:blipFill>
          <a:blip r:embed="rId5">
            <a:alphaModFix/>
          </a:blip>
          <a:stretch>
            <a:fillRect/>
          </a:stretch>
        </p:blipFill>
        <p:spPr>
          <a:xfrm>
            <a:off x="476526" y="1385602"/>
            <a:ext cx="4255400" cy="2631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9"/>
          <p:cNvSpPr txBox="1"/>
          <p:nvPr>
            <p:ph type="title"/>
          </p:nvPr>
        </p:nvSpPr>
        <p:spPr>
          <a:xfrm>
            <a:off x="357275" y="1888500"/>
            <a:ext cx="8453400" cy="136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de"/>
              <a:t>Bedarfsermittlung </a:t>
            </a:r>
            <a:endParaRPr b="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0"/>
          <p:cNvSpPr txBox="1"/>
          <p:nvPr>
            <p:ph type="title"/>
          </p:nvPr>
        </p:nvSpPr>
        <p:spPr>
          <a:xfrm>
            <a:off x="366900" y="362325"/>
            <a:ext cx="8400600" cy="10467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700">
                <a:latin typeface="IBM Plex Sans SemiBold"/>
                <a:ea typeface="IBM Plex Sans SemiBold"/>
                <a:cs typeface="IBM Plex Sans SemiBold"/>
                <a:sym typeface="IBM Plex Sans SemiBold"/>
              </a:rPr>
              <a:t>Bedarfsermittlung </a:t>
            </a:r>
            <a:endParaRPr sz="1700">
              <a:latin typeface="IBM Plex Sans SemiBold"/>
              <a:ea typeface="IBM Plex Sans SemiBold"/>
              <a:cs typeface="IBM Plex Sans SemiBold"/>
              <a:sym typeface="IBM Plex Sans SemiBold"/>
            </a:endParaRPr>
          </a:p>
          <a:p>
            <a:pPr indent="0" lvl="0" marL="0" rtl="0" algn="l">
              <a:spcBef>
                <a:spcPts val="0"/>
              </a:spcBef>
              <a:spcAft>
                <a:spcPts val="0"/>
              </a:spcAft>
              <a:buClr>
                <a:schemeClr val="dk1"/>
              </a:buClr>
              <a:buSzPts val="1100"/>
              <a:buFont typeface="Arial"/>
              <a:buNone/>
            </a:pPr>
            <a:r>
              <a:rPr lang="de" sz="1700">
                <a:latin typeface="IBM Plex Sans Light"/>
                <a:ea typeface="IBM Plex Sans Light"/>
                <a:cs typeface="IBM Plex Sans Light"/>
                <a:sym typeface="IBM Plex Sans Light"/>
              </a:rPr>
              <a:t>Unsere Zusammenarbeit im Rückblick</a:t>
            </a:r>
            <a:endParaRPr sz="1700">
              <a:latin typeface="IBM Plex Sans Light"/>
              <a:ea typeface="IBM Plex Sans Light"/>
              <a:cs typeface="IBM Plex Sans Light"/>
              <a:sym typeface="IBM Plex Sans Light"/>
            </a:endParaRPr>
          </a:p>
          <a:p>
            <a:pPr indent="0" lvl="0" marL="0" rtl="0" algn="l">
              <a:spcBef>
                <a:spcPts val="0"/>
              </a:spcBef>
              <a:spcAft>
                <a:spcPts val="0"/>
              </a:spcAft>
              <a:buClr>
                <a:schemeClr val="dk1"/>
              </a:buClr>
              <a:buSzPts val="1100"/>
              <a:buFont typeface="Arial"/>
              <a:buNone/>
            </a:pPr>
            <a:r>
              <a:t/>
            </a:r>
            <a:endParaRPr sz="1700">
              <a:latin typeface="IBM Plex Sans Light"/>
              <a:ea typeface="IBM Plex Sans Light"/>
              <a:cs typeface="IBM Plex Sans Light"/>
              <a:sym typeface="IBM Plex Sans Light"/>
            </a:endParaRPr>
          </a:p>
          <a:p>
            <a:pPr indent="0" lvl="0" marL="0" rtl="0" algn="l">
              <a:spcBef>
                <a:spcPts val="0"/>
              </a:spcBef>
              <a:spcAft>
                <a:spcPts val="0"/>
              </a:spcAft>
              <a:buClr>
                <a:schemeClr val="dk1"/>
              </a:buClr>
              <a:buSzPts val="1100"/>
              <a:buFont typeface="Arial"/>
              <a:buNone/>
            </a:pPr>
            <a:r>
              <a:t/>
            </a:r>
            <a:endParaRPr sz="1700">
              <a:latin typeface="IBM Plex Sans Light"/>
              <a:ea typeface="IBM Plex Sans Light"/>
              <a:cs typeface="IBM Plex Sans Light"/>
              <a:sym typeface="IBM Plex Sans Light"/>
            </a:endParaRPr>
          </a:p>
        </p:txBody>
      </p:sp>
      <p:pic>
        <p:nvPicPr>
          <p:cNvPr id="327" name="Google Shape;327;p30" title="Diagramm"/>
          <p:cNvPicPr preferRelativeResize="0"/>
          <p:nvPr/>
        </p:nvPicPr>
        <p:blipFill rotWithShape="1">
          <a:blip r:embed="rId3">
            <a:alphaModFix/>
          </a:blip>
          <a:srcRect b="3091" l="0" r="0" t="0"/>
          <a:stretch/>
        </p:blipFill>
        <p:spPr>
          <a:xfrm>
            <a:off x="2246300" y="962350"/>
            <a:ext cx="4760601" cy="2853800"/>
          </a:xfrm>
          <a:prstGeom prst="rect">
            <a:avLst/>
          </a:prstGeom>
          <a:noFill/>
          <a:ln>
            <a:noFill/>
          </a:ln>
        </p:spPr>
      </p:pic>
      <p:sp>
        <p:nvSpPr>
          <p:cNvPr id="328" name="Google Shape;328;p30"/>
          <p:cNvSpPr/>
          <p:nvPr/>
        </p:nvSpPr>
        <p:spPr>
          <a:xfrm>
            <a:off x="1213625" y="3873750"/>
            <a:ext cx="6690000" cy="696000"/>
          </a:xfrm>
          <a:prstGeom prst="roundRect">
            <a:avLst>
              <a:gd fmla="val 4630"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p:txBody>
      </p:sp>
      <p:sp>
        <p:nvSpPr>
          <p:cNvPr id="329" name="Google Shape;329;p30"/>
          <p:cNvSpPr txBox="1"/>
          <p:nvPr/>
        </p:nvSpPr>
        <p:spPr>
          <a:xfrm>
            <a:off x="1335442" y="4215934"/>
            <a:ext cx="24975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900">
                <a:solidFill>
                  <a:schemeClr val="lt1"/>
                </a:solidFill>
                <a:latin typeface="IBM Plex Sans"/>
                <a:ea typeface="IBM Plex Sans"/>
                <a:cs typeface="IBM Plex Sans"/>
                <a:sym typeface="IBM Plex Sans"/>
              </a:rPr>
              <a:t>gebuchtes Budget in den letzten 12 Monaten</a:t>
            </a:r>
            <a:endParaRPr b="0" i="0" sz="1300" u="none" cap="none" strike="noStrike">
              <a:solidFill>
                <a:schemeClr val="lt1"/>
              </a:solidFill>
              <a:latin typeface="Arial"/>
              <a:ea typeface="Arial"/>
              <a:cs typeface="Arial"/>
              <a:sym typeface="Arial"/>
            </a:endParaRPr>
          </a:p>
        </p:txBody>
      </p:sp>
      <p:sp>
        <p:nvSpPr>
          <p:cNvPr id="330" name="Google Shape;330;p30"/>
          <p:cNvSpPr txBox="1"/>
          <p:nvPr/>
        </p:nvSpPr>
        <p:spPr>
          <a:xfrm>
            <a:off x="1335448" y="3873742"/>
            <a:ext cx="2545200" cy="495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2200">
                <a:solidFill>
                  <a:schemeClr val="lt1"/>
                </a:solidFill>
                <a:latin typeface="IBM Plex Sans SemiBold"/>
                <a:ea typeface="IBM Plex Sans SemiBold"/>
                <a:cs typeface="IBM Plex Sans SemiBold"/>
                <a:sym typeface="IBM Plex Sans SemiBold"/>
              </a:rPr>
              <a:t>47.200 €</a:t>
            </a:r>
            <a:endParaRPr i="0" sz="500" u="none" cap="none" strike="noStrike">
              <a:solidFill>
                <a:schemeClr val="lt1"/>
              </a:solidFill>
              <a:latin typeface="IBM Plex Sans SemiBold"/>
              <a:ea typeface="IBM Plex Sans SemiBold"/>
              <a:cs typeface="IBM Plex Sans SemiBold"/>
              <a:sym typeface="IBM Plex Sans SemiBold"/>
            </a:endParaRPr>
          </a:p>
        </p:txBody>
      </p:sp>
      <p:sp>
        <p:nvSpPr>
          <p:cNvPr id="331" name="Google Shape;331;p30"/>
          <p:cNvSpPr txBox="1"/>
          <p:nvPr/>
        </p:nvSpPr>
        <p:spPr>
          <a:xfrm>
            <a:off x="4144681" y="4215928"/>
            <a:ext cx="16614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900">
                <a:solidFill>
                  <a:schemeClr val="lt1"/>
                </a:solidFill>
                <a:latin typeface="IBM Plex Sans"/>
                <a:ea typeface="IBM Plex Sans"/>
                <a:cs typeface="IBM Plex Sans"/>
                <a:sym typeface="IBM Plex Sans"/>
              </a:rPr>
              <a:t>zusätzliches Bonus Budget</a:t>
            </a:r>
            <a:endParaRPr b="0" i="0" sz="1300" u="none" cap="none" strike="noStrike">
              <a:solidFill>
                <a:schemeClr val="lt1"/>
              </a:solidFill>
              <a:latin typeface="Arial"/>
              <a:ea typeface="Arial"/>
              <a:cs typeface="Arial"/>
              <a:sym typeface="Arial"/>
            </a:endParaRPr>
          </a:p>
        </p:txBody>
      </p:sp>
      <p:sp>
        <p:nvSpPr>
          <p:cNvPr id="332" name="Google Shape;332;p30"/>
          <p:cNvSpPr txBox="1"/>
          <p:nvPr/>
        </p:nvSpPr>
        <p:spPr>
          <a:xfrm>
            <a:off x="4152721" y="3873750"/>
            <a:ext cx="1926900" cy="495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2200">
                <a:solidFill>
                  <a:schemeClr val="lt1"/>
                </a:solidFill>
                <a:latin typeface="IBM Plex Sans SemiBold"/>
                <a:ea typeface="IBM Plex Sans SemiBold"/>
                <a:cs typeface="IBM Plex Sans SemiBold"/>
                <a:sym typeface="IBM Plex Sans SemiBold"/>
              </a:rPr>
              <a:t>3.800 €</a:t>
            </a:r>
            <a:endParaRPr i="0" sz="500" u="none" cap="none" strike="noStrike">
              <a:solidFill>
                <a:schemeClr val="lt1"/>
              </a:solidFill>
              <a:latin typeface="IBM Plex Sans SemiBold"/>
              <a:ea typeface="IBM Plex Sans SemiBold"/>
              <a:cs typeface="IBM Plex Sans SemiBold"/>
              <a:sym typeface="IBM Plex Sans SemiBold"/>
            </a:endParaRPr>
          </a:p>
        </p:txBody>
      </p:sp>
      <p:sp>
        <p:nvSpPr>
          <p:cNvPr id="333" name="Google Shape;333;p30"/>
          <p:cNvSpPr txBox="1"/>
          <p:nvPr/>
        </p:nvSpPr>
        <p:spPr>
          <a:xfrm>
            <a:off x="6156100" y="4215937"/>
            <a:ext cx="2168100" cy="3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2"/>
              </a:buClr>
              <a:buSzPts val="1400"/>
              <a:buFont typeface="IBM Plex Sans Light"/>
              <a:buNone/>
            </a:pPr>
            <a:r>
              <a:rPr lang="de" sz="900">
                <a:solidFill>
                  <a:schemeClr val="lt1"/>
                </a:solidFill>
                <a:latin typeface="IBM Plex Sans"/>
                <a:ea typeface="IBM Plex Sans"/>
                <a:cs typeface="IBM Plex Sans"/>
                <a:sym typeface="IBM Plex Sans"/>
              </a:rPr>
              <a:t>genutztes Budget pro Monat</a:t>
            </a:r>
            <a:endParaRPr sz="1000">
              <a:solidFill>
                <a:schemeClr val="lt1"/>
              </a:solidFill>
              <a:latin typeface="IBM Plex Sans"/>
              <a:ea typeface="IBM Plex Sans"/>
              <a:cs typeface="IBM Plex Sans"/>
              <a:sym typeface="IBM Plex Sans"/>
            </a:endParaRPr>
          </a:p>
        </p:txBody>
      </p:sp>
      <p:sp>
        <p:nvSpPr>
          <p:cNvPr id="334" name="Google Shape;334;p30"/>
          <p:cNvSpPr txBox="1"/>
          <p:nvPr/>
        </p:nvSpPr>
        <p:spPr>
          <a:xfrm>
            <a:off x="6156090" y="3873750"/>
            <a:ext cx="1926900" cy="49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accent2"/>
              </a:buClr>
              <a:buSzPts val="1400"/>
              <a:buFont typeface="IBM Plex Sans Light"/>
              <a:buNone/>
            </a:pPr>
            <a:r>
              <a:rPr lang="de" sz="2200">
                <a:solidFill>
                  <a:schemeClr val="lt1"/>
                </a:solidFill>
                <a:latin typeface="IBM Plex Sans SemiBold"/>
                <a:ea typeface="IBM Plex Sans SemiBold"/>
                <a:cs typeface="IBM Plex Sans SemiBold"/>
                <a:sym typeface="IBM Plex Sans SemiBold"/>
              </a:rPr>
              <a:t>3.883 €</a:t>
            </a:r>
            <a:endParaRPr sz="2200">
              <a:solidFill>
                <a:schemeClr val="lt1"/>
              </a:solidFill>
              <a:latin typeface="IBM Plex Sans SemiBold"/>
              <a:ea typeface="IBM Plex Sans SemiBold"/>
              <a:cs typeface="IBM Plex Sans SemiBold"/>
              <a:sym typeface="IBM Plex Sa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1"/>
          <p:cNvSpPr txBox="1"/>
          <p:nvPr>
            <p:ph type="title"/>
          </p:nvPr>
        </p:nvSpPr>
        <p:spPr>
          <a:xfrm>
            <a:off x="366900" y="362325"/>
            <a:ext cx="8400600" cy="10467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700">
                <a:latin typeface="IBM Plex Sans SemiBold"/>
                <a:ea typeface="IBM Plex Sans SemiBold"/>
                <a:cs typeface="IBM Plex Sans SemiBold"/>
                <a:sym typeface="IBM Plex Sans SemiBold"/>
              </a:rPr>
              <a:t>Bedarfsermittlung</a:t>
            </a:r>
            <a:endParaRPr sz="1700">
              <a:latin typeface="IBM Plex Sans SemiBold"/>
              <a:ea typeface="IBM Plex Sans SemiBold"/>
              <a:cs typeface="IBM Plex Sans SemiBold"/>
              <a:sym typeface="IBM Plex Sans SemiBold"/>
            </a:endParaRPr>
          </a:p>
          <a:p>
            <a:pPr indent="0" lvl="0" marL="0" rtl="0" algn="l">
              <a:spcBef>
                <a:spcPts val="0"/>
              </a:spcBef>
              <a:spcAft>
                <a:spcPts val="0"/>
              </a:spcAft>
              <a:buClr>
                <a:schemeClr val="dk1"/>
              </a:buClr>
              <a:buSzPts val="1100"/>
              <a:buFont typeface="Arial"/>
              <a:buNone/>
            </a:pPr>
            <a:r>
              <a:rPr lang="de" sz="1700">
                <a:latin typeface="IBM Plex Sans Light"/>
                <a:ea typeface="IBM Plex Sans Light"/>
                <a:cs typeface="IBM Plex Sans Light"/>
                <a:sym typeface="IBM Plex Sans Light"/>
              </a:rPr>
              <a:t>Unsere Zusammenarbeit im Rückblick</a:t>
            </a:r>
            <a:endParaRPr sz="1700">
              <a:latin typeface="IBM Plex Sans Light"/>
              <a:ea typeface="IBM Plex Sans Light"/>
              <a:cs typeface="IBM Plex Sans Light"/>
              <a:sym typeface="IBM Plex Sans Light"/>
            </a:endParaRPr>
          </a:p>
          <a:p>
            <a:pPr indent="0" lvl="0" marL="0" rtl="0" algn="l">
              <a:spcBef>
                <a:spcPts val="0"/>
              </a:spcBef>
              <a:spcAft>
                <a:spcPts val="0"/>
              </a:spcAft>
              <a:buClr>
                <a:schemeClr val="dk1"/>
              </a:buClr>
              <a:buSzPts val="1100"/>
              <a:buFont typeface="Arial"/>
              <a:buNone/>
            </a:pPr>
            <a:r>
              <a:t/>
            </a:r>
            <a:endParaRPr sz="1700">
              <a:latin typeface="IBM Plex Sans Light"/>
              <a:ea typeface="IBM Plex Sans Light"/>
              <a:cs typeface="IBM Plex Sans Light"/>
              <a:sym typeface="IBM Plex Sans Light"/>
            </a:endParaRPr>
          </a:p>
          <a:p>
            <a:pPr indent="0" lvl="0" marL="0" rtl="0" algn="l">
              <a:spcBef>
                <a:spcPts val="0"/>
              </a:spcBef>
              <a:spcAft>
                <a:spcPts val="0"/>
              </a:spcAft>
              <a:buClr>
                <a:schemeClr val="dk1"/>
              </a:buClr>
              <a:buSzPts val="1100"/>
              <a:buFont typeface="Arial"/>
              <a:buNone/>
            </a:pPr>
            <a:r>
              <a:t/>
            </a:r>
            <a:endParaRPr sz="1700">
              <a:latin typeface="IBM Plex Sans Light"/>
              <a:ea typeface="IBM Plex Sans Light"/>
              <a:cs typeface="IBM Plex Sans Light"/>
              <a:sym typeface="IBM Plex Sans Light"/>
            </a:endParaRPr>
          </a:p>
        </p:txBody>
      </p:sp>
      <p:sp>
        <p:nvSpPr>
          <p:cNvPr id="340" name="Google Shape;340;p31"/>
          <p:cNvSpPr/>
          <p:nvPr/>
        </p:nvSpPr>
        <p:spPr>
          <a:xfrm>
            <a:off x="2021250" y="3873750"/>
            <a:ext cx="2793600" cy="696000"/>
          </a:xfrm>
          <a:prstGeom prst="roundRect">
            <a:avLst>
              <a:gd fmla="val 5478"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p:txBody>
      </p:sp>
      <p:sp>
        <p:nvSpPr>
          <p:cNvPr id="341" name="Google Shape;341;p31"/>
          <p:cNvSpPr txBox="1"/>
          <p:nvPr/>
        </p:nvSpPr>
        <p:spPr>
          <a:xfrm>
            <a:off x="2067175" y="4215925"/>
            <a:ext cx="2692200" cy="353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C84182"/>
              </a:buClr>
              <a:buSzPts val="1400"/>
              <a:buFont typeface="IBM Plex Sans Light"/>
              <a:buNone/>
            </a:pPr>
            <a:r>
              <a:rPr lang="de" sz="900">
                <a:solidFill>
                  <a:schemeClr val="lt1"/>
                </a:solidFill>
                <a:latin typeface="IBM Plex Sans"/>
                <a:ea typeface="IBM Plex Sans"/>
                <a:cs typeface="IBM Plex Sans"/>
                <a:sym typeface="IBM Plex Sans"/>
              </a:rPr>
              <a:t>eingesetztes</a:t>
            </a:r>
            <a:r>
              <a:rPr lang="de" sz="900">
                <a:solidFill>
                  <a:schemeClr val="lt1"/>
                </a:solidFill>
                <a:latin typeface="IBM Plex Sans"/>
                <a:ea typeface="IBM Plex Sans"/>
                <a:cs typeface="IBM Plex Sans"/>
                <a:sym typeface="IBM Plex Sans"/>
              </a:rPr>
              <a:t> Budget in den letzten 12 Monaten</a:t>
            </a:r>
            <a:endParaRPr b="0" i="0" sz="1300" u="none" cap="none" strike="noStrike">
              <a:solidFill>
                <a:schemeClr val="lt1"/>
              </a:solidFill>
              <a:latin typeface="Arial"/>
              <a:ea typeface="Arial"/>
              <a:cs typeface="Arial"/>
              <a:sym typeface="Arial"/>
            </a:endParaRPr>
          </a:p>
        </p:txBody>
      </p:sp>
      <p:sp>
        <p:nvSpPr>
          <p:cNvPr id="342" name="Google Shape;342;p31"/>
          <p:cNvSpPr txBox="1"/>
          <p:nvPr/>
        </p:nvSpPr>
        <p:spPr>
          <a:xfrm>
            <a:off x="2147406" y="3873742"/>
            <a:ext cx="2545200" cy="495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C84182"/>
              </a:buClr>
              <a:buSzPts val="1400"/>
              <a:buFont typeface="IBM Plex Sans Light"/>
              <a:buNone/>
            </a:pPr>
            <a:r>
              <a:rPr lang="de" sz="2200">
                <a:solidFill>
                  <a:schemeClr val="lt1"/>
                </a:solidFill>
                <a:latin typeface="IBM Plex Sans SemiBold"/>
                <a:ea typeface="IBM Plex Sans SemiBold"/>
                <a:cs typeface="IBM Plex Sans SemiBold"/>
                <a:sym typeface="IBM Plex Sans SemiBold"/>
              </a:rPr>
              <a:t>46.600 €</a:t>
            </a:r>
            <a:endParaRPr i="0" sz="500" u="none" cap="none" strike="noStrike">
              <a:solidFill>
                <a:schemeClr val="lt1"/>
              </a:solidFill>
              <a:latin typeface="IBM Plex Sans SemiBold"/>
              <a:ea typeface="IBM Plex Sans SemiBold"/>
              <a:cs typeface="IBM Plex Sans SemiBold"/>
              <a:sym typeface="IBM Plex Sans SemiBold"/>
            </a:endParaRPr>
          </a:p>
        </p:txBody>
      </p:sp>
      <p:sp>
        <p:nvSpPr>
          <p:cNvPr id="343" name="Google Shape;343;p31"/>
          <p:cNvSpPr/>
          <p:nvPr/>
        </p:nvSpPr>
        <p:spPr>
          <a:xfrm>
            <a:off x="4952575" y="3875275"/>
            <a:ext cx="1981200" cy="696000"/>
          </a:xfrm>
          <a:prstGeom prst="roundRect">
            <a:avLst>
              <a:gd fmla="val 5657"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p:txBody>
      </p:sp>
      <p:sp>
        <p:nvSpPr>
          <p:cNvPr id="344" name="Google Shape;344;p31"/>
          <p:cNvSpPr txBox="1"/>
          <p:nvPr/>
        </p:nvSpPr>
        <p:spPr>
          <a:xfrm>
            <a:off x="4860700" y="4215937"/>
            <a:ext cx="2168100" cy="35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accent2"/>
              </a:buClr>
              <a:buSzPts val="1400"/>
              <a:buFont typeface="IBM Plex Sans Light"/>
              <a:buNone/>
            </a:pPr>
            <a:r>
              <a:rPr lang="de" sz="900">
                <a:solidFill>
                  <a:schemeClr val="lt1"/>
                </a:solidFill>
                <a:latin typeface="IBM Plex Sans"/>
                <a:ea typeface="IBM Plex Sans"/>
                <a:cs typeface="IBM Plex Sans"/>
                <a:sym typeface="IBM Plex Sans"/>
              </a:rPr>
              <a:t>eingesetztes </a:t>
            </a:r>
            <a:r>
              <a:rPr lang="de" sz="900">
                <a:solidFill>
                  <a:schemeClr val="lt1"/>
                </a:solidFill>
                <a:latin typeface="IBM Plex Sans"/>
                <a:ea typeface="IBM Plex Sans"/>
                <a:cs typeface="IBM Plex Sans"/>
                <a:sym typeface="IBM Plex Sans"/>
              </a:rPr>
              <a:t>Budget pro Monat</a:t>
            </a:r>
            <a:endParaRPr sz="1000">
              <a:solidFill>
                <a:schemeClr val="lt1"/>
              </a:solidFill>
              <a:latin typeface="IBM Plex Sans"/>
              <a:ea typeface="IBM Plex Sans"/>
              <a:cs typeface="IBM Plex Sans"/>
              <a:sym typeface="IBM Plex Sans"/>
            </a:endParaRPr>
          </a:p>
        </p:txBody>
      </p:sp>
      <p:sp>
        <p:nvSpPr>
          <p:cNvPr id="345" name="Google Shape;345;p31"/>
          <p:cNvSpPr txBox="1"/>
          <p:nvPr/>
        </p:nvSpPr>
        <p:spPr>
          <a:xfrm>
            <a:off x="5136275" y="3873750"/>
            <a:ext cx="1614000" cy="49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accent2"/>
              </a:buClr>
              <a:buSzPts val="1400"/>
              <a:buFont typeface="IBM Plex Sans Light"/>
              <a:buNone/>
            </a:pPr>
            <a:r>
              <a:rPr lang="de" sz="2200">
                <a:solidFill>
                  <a:schemeClr val="lt1"/>
                </a:solidFill>
                <a:latin typeface="IBM Plex Sans SemiBold"/>
                <a:ea typeface="IBM Plex Sans SemiBold"/>
                <a:cs typeface="IBM Plex Sans SemiBold"/>
                <a:sym typeface="IBM Plex Sans SemiBold"/>
              </a:rPr>
              <a:t>3.883 €</a:t>
            </a:r>
            <a:endParaRPr sz="2200">
              <a:solidFill>
                <a:schemeClr val="lt1"/>
              </a:solidFill>
              <a:latin typeface="IBM Plex Sans SemiBold"/>
              <a:ea typeface="IBM Plex Sans SemiBold"/>
              <a:cs typeface="IBM Plex Sans SemiBold"/>
              <a:sym typeface="IBM Plex Sans SemiBold"/>
            </a:endParaRPr>
          </a:p>
        </p:txBody>
      </p:sp>
      <p:pic>
        <p:nvPicPr>
          <p:cNvPr id="346" name="Google Shape;346;p31" title="Diagramm"/>
          <p:cNvPicPr preferRelativeResize="0"/>
          <p:nvPr/>
        </p:nvPicPr>
        <p:blipFill>
          <a:blip r:embed="rId3">
            <a:alphaModFix/>
          </a:blip>
          <a:stretch>
            <a:fillRect/>
          </a:stretch>
        </p:blipFill>
        <p:spPr>
          <a:xfrm>
            <a:off x="2313375" y="1185825"/>
            <a:ext cx="4253143" cy="26339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 name="Shape 350"/>
        <p:cNvGrpSpPr/>
        <p:nvPr/>
      </p:nvGrpSpPr>
      <p:grpSpPr>
        <a:xfrm>
          <a:off x="0" y="0"/>
          <a:ext cx="0" cy="0"/>
          <a:chOff x="0" y="0"/>
          <a:chExt cx="0" cy="0"/>
        </a:xfrm>
      </p:grpSpPr>
      <p:sp>
        <p:nvSpPr>
          <p:cNvPr id="351" name="Google Shape;351;p32"/>
          <p:cNvSpPr txBox="1"/>
          <p:nvPr>
            <p:ph type="title"/>
          </p:nvPr>
        </p:nvSpPr>
        <p:spPr>
          <a:xfrm>
            <a:off x="366900" y="362325"/>
            <a:ext cx="8400600" cy="523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700">
                <a:latin typeface="IBM Plex Sans SemiBold"/>
                <a:ea typeface="IBM Plex Sans SemiBold"/>
                <a:cs typeface="IBM Plex Sans SemiBold"/>
                <a:sym typeface="IBM Plex Sans SemiBold"/>
              </a:rPr>
              <a:t>Bedarfsermittlung</a:t>
            </a:r>
            <a:endParaRPr sz="1700">
              <a:latin typeface="IBM Plex Sans SemiBold"/>
              <a:ea typeface="IBM Plex Sans SemiBold"/>
              <a:cs typeface="IBM Plex Sans SemiBold"/>
              <a:sym typeface="IBM Plex Sans SemiBold"/>
            </a:endParaRPr>
          </a:p>
          <a:p>
            <a:pPr indent="0" lvl="0" marL="0" rtl="0" algn="l">
              <a:spcBef>
                <a:spcPts val="0"/>
              </a:spcBef>
              <a:spcAft>
                <a:spcPts val="0"/>
              </a:spcAft>
              <a:buClr>
                <a:schemeClr val="dk1"/>
              </a:buClr>
              <a:buSzPts val="1100"/>
              <a:buFont typeface="Arial"/>
              <a:buNone/>
            </a:pPr>
            <a:r>
              <a:rPr lang="de" sz="1700">
                <a:latin typeface="IBM Plex Sans Light"/>
                <a:ea typeface="IBM Plex Sans Light"/>
                <a:cs typeface="IBM Plex Sans Light"/>
                <a:sym typeface="IBM Plex Sans Light"/>
              </a:rPr>
              <a:t>Unsere Zusammenarbeit im Rückblick</a:t>
            </a:r>
            <a:endParaRPr b="1" sz="1700"/>
          </a:p>
        </p:txBody>
      </p:sp>
      <p:pic>
        <p:nvPicPr>
          <p:cNvPr id="352" name="Google Shape;352;p32" title="Diagramm"/>
          <p:cNvPicPr preferRelativeResize="0"/>
          <p:nvPr/>
        </p:nvPicPr>
        <p:blipFill>
          <a:blip r:embed="rId3">
            <a:alphaModFix/>
          </a:blip>
          <a:stretch>
            <a:fillRect/>
          </a:stretch>
        </p:blipFill>
        <p:spPr>
          <a:xfrm>
            <a:off x="900650" y="1055100"/>
            <a:ext cx="7002798" cy="2789615"/>
          </a:xfrm>
          <a:prstGeom prst="rect">
            <a:avLst/>
          </a:prstGeom>
          <a:noFill/>
          <a:ln>
            <a:noFill/>
          </a:ln>
        </p:spPr>
      </p:pic>
      <p:sp>
        <p:nvSpPr>
          <p:cNvPr id="353" name="Google Shape;353;p32"/>
          <p:cNvSpPr/>
          <p:nvPr/>
        </p:nvSpPr>
        <p:spPr>
          <a:xfrm>
            <a:off x="1213625" y="3873750"/>
            <a:ext cx="6690000" cy="696000"/>
          </a:xfrm>
          <a:prstGeom prst="roundRect">
            <a:avLst>
              <a:gd fmla="val 4630"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p:txBody>
      </p:sp>
      <p:sp>
        <p:nvSpPr>
          <p:cNvPr id="354" name="Google Shape;354;p32"/>
          <p:cNvSpPr txBox="1"/>
          <p:nvPr/>
        </p:nvSpPr>
        <p:spPr>
          <a:xfrm>
            <a:off x="1335442" y="4215934"/>
            <a:ext cx="24975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900">
                <a:solidFill>
                  <a:schemeClr val="lt1"/>
                </a:solidFill>
                <a:latin typeface="IBM Plex Sans"/>
                <a:ea typeface="IBM Plex Sans"/>
                <a:cs typeface="IBM Plex Sans"/>
                <a:sym typeface="IBM Plex Sans"/>
              </a:rPr>
              <a:t>gebuchtes Budget in den letzten 12 Monaten</a:t>
            </a:r>
            <a:endParaRPr b="0" i="0" sz="1300" u="none" cap="none" strike="noStrike">
              <a:solidFill>
                <a:schemeClr val="lt1"/>
              </a:solidFill>
              <a:latin typeface="Arial"/>
              <a:ea typeface="Arial"/>
              <a:cs typeface="Arial"/>
              <a:sym typeface="Arial"/>
            </a:endParaRPr>
          </a:p>
        </p:txBody>
      </p:sp>
      <p:sp>
        <p:nvSpPr>
          <p:cNvPr id="355" name="Google Shape;355;p32"/>
          <p:cNvSpPr txBox="1"/>
          <p:nvPr/>
        </p:nvSpPr>
        <p:spPr>
          <a:xfrm>
            <a:off x="1335448" y="3873742"/>
            <a:ext cx="2545200" cy="495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2200">
                <a:solidFill>
                  <a:schemeClr val="lt1"/>
                </a:solidFill>
                <a:latin typeface="IBM Plex Sans SemiBold"/>
                <a:ea typeface="IBM Plex Sans SemiBold"/>
                <a:cs typeface="IBM Plex Sans SemiBold"/>
                <a:sym typeface="IBM Plex Sans SemiBold"/>
              </a:rPr>
              <a:t>47.200 €</a:t>
            </a:r>
            <a:endParaRPr i="0" sz="500" u="none" cap="none" strike="noStrike">
              <a:solidFill>
                <a:schemeClr val="lt1"/>
              </a:solidFill>
              <a:latin typeface="IBM Plex Sans SemiBold"/>
              <a:ea typeface="IBM Plex Sans SemiBold"/>
              <a:cs typeface="IBM Plex Sans SemiBold"/>
              <a:sym typeface="IBM Plex Sans SemiBold"/>
            </a:endParaRPr>
          </a:p>
        </p:txBody>
      </p:sp>
      <p:sp>
        <p:nvSpPr>
          <p:cNvPr id="356" name="Google Shape;356;p32"/>
          <p:cNvSpPr txBox="1"/>
          <p:nvPr/>
        </p:nvSpPr>
        <p:spPr>
          <a:xfrm>
            <a:off x="4144681" y="4215928"/>
            <a:ext cx="16614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900">
                <a:solidFill>
                  <a:schemeClr val="lt1"/>
                </a:solidFill>
                <a:latin typeface="IBM Plex Sans"/>
                <a:ea typeface="IBM Plex Sans"/>
                <a:cs typeface="IBM Plex Sans"/>
                <a:sym typeface="IBM Plex Sans"/>
              </a:rPr>
              <a:t>zusätzliches Bonus Budget</a:t>
            </a:r>
            <a:endParaRPr b="0" i="0" sz="1300" u="none" cap="none" strike="noStrike">
              <a:solidFill>
                <a:schemeClr val="lt1"/>
              </a:solidFill>
              <a:latin typeface="Arial"/>
              <a:ea typeface="Arial"/>
              <a:cs typeface="Arial"/>
              <a:sym typeface="Arial"/>
            </a:endParaRPr>
          </a:p>
        </p:txBody>
      </p:sp>
      <p:sp>
        <p:nvSpPr>
          <p:cNvPr id="357" name="Google Shape;357;p32"/>
          <p:cNvSpPr txBox="1"/>
          <p:nvPr/>
        </p:nvSpPr>
        <p:spPr>
          <a:xfrm>
            <a:off x="4152721" y="3873750"/>
            <a:ext cx="1926900" cy="495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2200">
                <a:solidFill>
                  <a:schemeClr val="lt1"/>
                </a:solidFill>
                <a:latin typeface="IBM Plex Sans SemiBold"/>
                <a:ea typeface="IBM Plex Sans SemiBold"/>
                <a:cs typeface="IBM Plex Sans SemiBold"/>
                <a:sym typeface="IBM Plex Sans SemiBold"/>
              </a:rPr>
              <a:t>3.800 €</a:t>
            </a:r>
            <a:endParaRPr i="0" sz="500" u="none" cap="none" strike="noStrike">
              <a:solidFill>
                <a:schemeClr val="lt1"/>
              </a:solidFill>
              <a:latin typeface="IBM Plex Sans SemiBold"/>
              <a:ea typeface="IBM Plex Sans SemiBold"/>
              <a:cs typeface="IBM Plex Sans SemiBold"/>
              <a:sym typeface="IBM Plex Sans SemiBold"/>
            </a:endParaRPr>
          </a:p>
        </p:txBody>
      </p:sp>
      <p:sp>
        <p:nvSpPr>
          <p:cNvPr id="358" name="Google Shape;358;p32"/>
          <p:cNvSpPr txBox="1"/>
          <p:nvPr/>
        </p:nvSpPr>
        <p:spPr>
          <a:xfrm>
            <a:off x="6156100" y="4215937"/>
            <a:ext cx="2168100" cy="3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2"/>
              </a:buClr>
              <a:buSzPts val="1400"/>
              <a:buFont typeface="IBM Plex Sans Light"/>
              <a:buNone/>
            </a:pPr>
            <a:r>
              <a:rPr lang="de" sz="900">
                <a:solidFill>
                  <a:schemeClr val="lt1"/>
                </a:solidFill>
                <a:latin typeface="IBM Plex Sans"/>
                <a:ea typeface="IBM Plex Sans"/>
                <a:cs typeface="IBM Plex Sans"/>
                <a:sym typeface="IBM Plex Sans"/>
              </a:rPr>
              <a:t>eingesetztes</a:t>
            </a:r>
            <a:r>
              <a:rPr lang="de" sz="900">
                <a:solidFill>
                  <a:schemeClr val="lt1"/>
                </a:solidFill>
                <a:latin typeface="IBM Plex Sans"/>
                <a:ea typeface="IBM Plex Sans"/>
                <a:cs typeface="IBM Plex Sans"/>
                <a:sym typeface="IBM Plex Sans"/>
              </a:rPr>
              <a:t> Budget pro Monat</a:t>
            </a:r>
            <a:endParaRPr sz="1000">
              <a:solidFill>
                <a:schemeClr val="lt1"/>
              </a:solidFill>
              <a:latin typeface="IBM Plex Sans"/>
              <a:ea typeface="IBM Plex Sans"/>
              <a:cs typeface="IBM Plex Sans"/>
              <a:sym typeface="IBM Plex Sans"/>
            </a:endParaRPr>
          </a:p>
        </p:txBody>
      </p:sp>
      <p:sp>
        <p:nvSpPr>
          <p:cNvPr id="359" name="Google Shape;359;p32"/>
          <p:cNvSpPr txBox="1"/>
          <p:nvPr/>
        </p:nvSpPr>
        <p:spPr>
          <a:xfrm>
            <a:off x="6156090" y="3873750"/>
            <a:ext cx="1926900" cy="49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accent2"/>
              </a:buClr>
              <a:buSzPts val="1400"/>
              <a:buFont typeface="IBM Plex Sans Light"/>
              <a:buNone/>
            </a:pPr>
            <a:r>
              <a:rPr lang="de" sz="2200">
                <a:solidFill>
                  <a:schemeClr val="lt1"/>
                </a:solidFill>
                <a:latin typeface="IBM Plex Sans SemiBold"/>
                <a:ea typeface="IBM Plex Sans SemiBold"/>
                <a:cs typeface="IBM Plex Sans SemiBold"/>
                <a:sym typeface="IBM Plex Sans SemiBold"/>
              </a:rPr>
              <a:t>3.883 €</a:t>
            </a:r>
            <a:endParaRPr sz="2200">
              <a:solidFill>
                <a:schemeClr val="lt1"/>
              </a:solidFill>
              <a:latin typeface="IBM Plex Sans SemiBold"/>
              <a:ea typeface="IBM Plex Sans SemiBold"/>
              <a:cs typeface="IBM Plex Sans SemiBold"/>
              <a:sym typeface="IBM Plex Sans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3"/>
          <p:cNvSpPr txBox="1"/>
          <p:nvPr>
            <p:ph type="title"/>
          </p:nvPr>
        </p:nvSpPr>
        <p:spPr>
          <a:xfrm>
            <a:off x="357275" y="1888500"/>
            <a:ext cx="8453400" cy="136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de"/>
              <a:t>Jahresplanung</a:t>
            </a:r>
            <a:r>
              <a:rPr b="0" lang="de"/>
              <a:t> </a:t>
            </a:r>
            <a:endParaRPr b="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sp>
        <p:nvSpPr>
          <p:cNvPr id="369" name="Google Shape;369;p34"/>
          <p:cNvSpPr/>
          <p:nvPr/>
        </p:nvSpPr>
        <p:spPr>
          <a:xfrm>
            <a:off x="1247150" y="1302150"/>
            <a:ext cx="6407100" cy="3266700"/>
          </a:xfrm>
          <a:prstGeom prst="roundRect">
            <a:avLst>
              <a:gd fmla="val 4802" name="adj"/>
            </a:avLst>
          </a:prstGeom>
          <a:solidFill>
            <a:schemeClr val="lt1"/>
          </a:solidFill>
          <a:ln cap="flat" cmpd="sng" w="19050">
            <a:solidFill>
              <a:schemeClr val="lt1"/>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p:txBody>
      </p:sp>
      <p:sp>
        <p:nvSpPr>
          <p:cNvPr id="370" name="Google Shape;370;p34"/>
          <p:cNvSpPr/>
          <p:nvPr/>
        </p:nvSpPr>
        <p:spPr>
          <a:xfrm>
            <a:off x="2961813" y="1757069"/>
            <a:ext cx="2208600" cy="1778100"/>
          </a:xfrm>
          <a:prstGeom prst="rect">
            <a:avLst/>
          </a:prstGeom>
          <a:noFill/>
          <a:ln cap="flat" cmpd="sng" w="9525">
            <a:solidFill>
              <a:srgbClr val="FFE5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34"/>
          <p:cNvCxnSpPr/>
          <p:nvPr/>
        </p:nvCxnSpPr>
        <p:spPr>
          <a:xfrm>
            <a:off x="1497339" y="1893144"/>
            <a:ext cx="3595800" cy="0"/>
          </a:xfrm>
          <a:prstGeom prst="straightConnector1">
            <a:avLst/>
          </a:prstGeom>
          <a:noFill/>
          <a:ln cap="flat" cmpd="sng" w="9525">
            <a:solidFill>
              <a:srgbClr val="FFE59B"/>
            </a:solidFill>
            <a:prstDash val="dot"/>
            <a:round/>
            <a:headEnd len="med" w="med" type="none"/>
            <a:tailEnd len="med" w="med" type="none"/>
          </a:ln>
        </p:spPr>
      </p:cxnSp>
      <p:cxnSp>
        <p:nvCxnSpPr>
          <p:cNvPr id="372" name="Google Shape;372;p34"/>
          <p:cNvCxnSpPr/>
          <p:nvPr/>
        </p:nvCxnSpPr>
        <p:spPr>
          <a:xfrm>
            <a:off x="1497339" y="2197944"/>
            <a:ext cx="3595800" cy="0"/>
          </a:xfrm>
          <a:prstGeom prst="straightConnector1">
            <a:avLst/>
          </a:prstGeom>
          <a:noFill/>
          <a:ln cap="flat" cmpd="sng" w="9525">
            <a:solidFill>
              <a:srgbClr val="FFE59B"/>
            </a:solidFill>
            <a:prstDash val="dot"/>
            <a:round/>
            <a:headEnd len="med" w="med" type="none"/>
            <a:tailEnd len="med" w="med" type="none"/>
          </a:ln>
        </p:spPr>
      </p:cxnSp>
      <p:cxnSp>
        <p:nvCxnSpPr>
          <p:cNvPr id="373" name="Google Shape;373;p34"/>
          <p:cNvCxnSpPr/>
          <p:nvPr/>
        </p:nvCxnSpPr>
        <p:spPr>
          <a:xfrm>
            <a:off x="1497339" y="2502744"/>
            <a:ext cx="3595800" cy="0"/>
          </a:xfrm>
          <a:prstGeom prst="straightConnector1">
            <a:avLst/>
          </a:prstGeom>
          <a:noFill/>
          <a:ln cap="flat" cmpd="sng" w="9525">
            <a:solidFill>
              <a:srgbClr val="FFE59B"/>
            </a:solidFill>
            <a:prstDash val="dot"/>
            <a:round/>
            <a:headEnd len="med" w="med" type="none"/>
            <a:tailEnd len="med" w="med" type="none"/>
          </a:ln>
        </p:spPr>
      </p:cxnSp>
      <p:cxnSp>
        <p:nvCxnSpPr>
          <p:cNvPr id="374" name="Google Shape;374;p34"/>
          <p:cNvCxnSpPr/>
          <p:nvPr/>
        </p:nvCxnSpPr>
        <p:spPr>
          <a:xfrm>
            <a:off x="1497339" y="3112344"/>
            <a:ext cx="3595800" cy="0"/>
          </a:xfrm>
          <a:prstGeom prst="straightConnector1">
            <a:avLst/>
          </a:prstGeom>
          <a:noFill/>
          <a:ln cap="flat" cmpd="sng" w="9525">
            <a:solidFill>
              <a:srgbClr val="FFE59B"/>
            </a:solidFill>
            <a:prstDash val="dot"/>
            <a:round/>
            <a:headEnd len="med" w="med" type="none"/>
            <a:tailEnd len="med" w="med" type="none"/>
          </a:ln>
        </p:spPr>
      </p:cxnSp>
      <p:cxnSp>
        <p:nvCxnSpPr>
          <p:cNvPr id="375" name="Google Shape;375;p34"/>
          <p:cNvCxnSpPr/>
          <p:nvPr/>
        </p:nvCxnSpPr>
        <p:spPr>
          <a:xfrm>
            <a:off x="1497339" y="2807544"/>
            <a:ext cx="3595800" cy="0"/>
          </a:xfrm>
          <a:prstGeom prst="straightConnector1">
            <a:avLst/>
          </a:prstGeom>
          <a:noFill/>
          <a:ln cap="flat" cmpd="sng" w="9525">
            <a:solidFill>
              <a:srgbClr val="FFE59B"/>
            </a:solidFill>
            <a:prstDash val="dot"/>
            <a:round/>
            <a:headEnd len="med" w="med" type="none"/>
            <a:tailEnd len="med" w="med" type="none"/>
          </a:ln>
        </p:spPr>
      </p:cxnSp>
      <p:sp>
        <p:nvSpPr>
          <p:cNvPr id="376" name="Google Shape;376;p34"/>
          <p:cNvSpPr txBox="1"/>
          <p:nvPr/>
        </p:nvSpPr>
        <p:spPr>
          <a:xfrm>
            <a:off x="5703889" y="1818144"/>
            <a:ext cx="17964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1000">
                <a:solidFill>
                  <a:schemeClr val="dk1"/>
                </a:solidFill>
                <a:latin typeface="IBM Plex Sans"/>
                <a:ea typeface="IBM Plex Sans"/>
                <a:cs typeface="IBM Plex Sans"/>
                <a:sym typeface="IBM Plex Sans"/>
              </a:rPr>
              <a:t>Bisheriges Budget</a:t>
            </a:r>
            <a:endParaRPr b="0" i="0" sz="1400" u="none" cap="none" strike="noStrike">
              <a:solidFill>
                <a:schemeClr val="dk1"/>
              </a:solidFill>
              <a:latin typeface="Arial"/>
              <a:ea typeface="Arial"/>
              <a:cs typeface="Arial"/>
              <a:sym typeface="Arial"/>
            </a:endParaRPr>
          </a:p>
        </p:txBody>
      </p:sp>
      <p:sp>
        <p:nvSpPr>
          <p:cNvPr id="377" name="Google Shape;377;p34"/>
          <p:cNvSpPr txBox="1"/>
          <p:nvPr/>
        </p:nvSpPr>
        <p:spPr>
          <a:xfrm>
            <a:off x="5716298" y="2002894"/>
            <a:ext cx="2066100" cy="495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2200">
                <a:solidFill>
                  <a:schemeClr val="accent2"/>
                </a:solidFill>
                <a:latin typeface="IBM Plex Sans SemiBold"/>
                <a:ea typeface="IBM Plex Sans SemiBold"/>
                <a:cs typeface="IBM Plex Sans SemiBold"/>
                <a:sym typeface="IBM Plex Sans SemiBold"/>
              </a:rPr>
              <a:t>17.500 €</a:t>
            </a:r>
            <a:endParaRPr i="0" sz="800" u="none" cap="none" strike="noStrike">
              <a:solidFill>
                <a:schemeClr val="accent2"/>
              </a:solidFill>
              <a:latin typeface="IBM Plex Sans SemiBold"/>
              <a:ea typeface="IBM Plex Sans SemiBold"/>
              <a:cs typeface="IBM Plex Sans SemiBold"/>
              <a:sym typeface="IBM Plex Sans SemiBold"/>
            </a:endParaRPr>
          </a:p>
        </p:txBody>
      </p:sp>
      <p:sp>
        <p:nvSpPr>
          <p:cNvPr id="378" name="Google Shape;378;p34"/>
          <p:cNvSpPr txBox="1"/>
          <p:nvPr/>
        </p:nvSpPr>
        <p:spPr>
          <a:xfrm>
            <a:off x="5740013" y="3145167"/>
            <a:ext cx="17964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1000">
                <a:solidFill>
                  <a:schemeClr val="dk1"/>
                </a:solidFill>
                <a:latin typeface="IBM Plex Sans"/>
                <a:ea typeface="IBM Plex Sans"/>
                <a:cs typeface="IBM Plex Sans"/>
                <a:sym typeface="IBM Plex Sans"/>
              </a:rPr>
              <a:t>M</a:t>
            </a:r>
            <a:r>
              <a:rPr b="0" i="0" lang="de" sz="1000" u="none" cap="none" strike="noStrike">
                <a:solidFill>
                  <a:schemeClr val="dk1"/>
                </a:solidFill>
                <a:latin typeface="IBM Plex Sans"/>
                <a:ea typeface="IBM Plex Sans"/>
                <a:cs typeface="IBM Plex Sans"/>
                <a:sym typeface="IBM Plex Sans"/>
              </a:rPr>
              <a:t>indest</a:t>
            </a:r>
            <a:r>
              <a:rPr lang="de" sz="1000">
                <a:solidFill>
                  <a:schemeClr val="dk1"/>
                </a:solidFill>
                <a:latin typeface="IBM Plex Sans"/>
                <a:ea typeface="IBM Plex Sans"/>
                <a:cs typeface="IBM Plex Sans"/>
                <a:sym typeface="IBM Plex Sans"/>
              </a:rPr>
              <a:t>-</a:t>
            </a:r>
            <a:r>
              <a:rPr b="0" i="0" lang="de" sz="1000" u="none" cap="none" strike="noStrike">
                <a:solidFill>
                  <a:schemeClr val="dk1"/>
                </a:solidFill>
                <a:latin typeface="IBM Plex Sans"/>
                <a:ea typeface="IBM Plex Sans"/>
                <a:cs typeface="IBM Plex Sans"/>
                <a:sym typeface="IBM Plex Sans"/>
              </a:rPr>
              <a:t>Jahresbedarf</a:t>
            </a:r>
            <a:r>
              <a:rPr b="0" i="0" lang="de" sz="800" u="none" cap="none" strike="noStrike">
                <a:solidFill>
                  <a:schemeClr val="dk1"/>
                </a:solidFill>
                <a:latin typeface="IBM Plex Sans"/>
                <a:ea typeface="IBM Plex Sans"/>
                <a:cs typeface="IBM Plex Sans"/>
                <a:sym typeface="IBM Plex Sans"/>
              </a:rPr>
              <a:t>*</a:t>
            </a:r>
            <a:endParaRPr b="0" i="0" sz="1200" u="none" cap="none" strike="noStrike">
              <a:solidFill>
                <a:schemeClr val="dk1"/>
              </a:solidFill>
              <a:latin typeface="Arial"/>
              <a:ea typeface="Arial"/>
              <a:cs typeface="Arial"/>
              <a:sym typeface="Arial"/>
            </a:endParaRPr>
          </a:p>
        </p:txBody>
      </p:sp>
      <p:sp>
        <p:nvSpPr>
          <p:cNvPr id="379" name="Google Shape;379;p34"/>
          <p:cNvSpPr txBox="1"/>
          <p:nvPr/>
        </p:nvSpPr>
        <p:spPr>
          <a:xfrm>
            <a:off x="5726678" y="3329920"/>
            <a:ext cx="1926900" cy="495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C84182"/>
              </a:buClr>
              <a:buSzPts val="1400"/>
              <a:buFont typeface="IBM Plex Sans Light"/>
              <a:buNone/>
            </a:pPr>
            <a:r>
              <a:rPr lang="de" sz="2200">
                <a:solidFill>
                  <a:schemeClr val="accent2"/>
                </a:solidFill>
                <a:latin typeface="IBM Plex Sans SemiBold"/>
                <a:ea typeface="IBM Plex Sans SemiBold"/>
                <a:cs typeface="IBM Plex Sans SemiBold"/>
                <a:sym typeface="IBM Plex Sans SemiBold"/>
              </a:rPr>
              <a:t>35</a:t>
            </a:r>
            <a:r>
              <a:rPr i="0" lang="de" sz="2200" u="none" cap="none" strike="noStrike">
                <a:solidFill>
                  <a:schemeClr val="accent2"/>
                </a:solidFill>
                <a:latin typeface="IBM Plex Sans SemiBold"/>
                <a:ea typeface="IBM Plex Sans SemiBold"/>
                <a:cs typeface="IBM Plex Sans SemiBold"/>
                <a:sym typeface="IBM Plex Sans SemiBold"/>
              </a:rPr>
              <a:t>.000 €</a:t>
            </a:r>
            <a:endParaRPr i="0" sz="2200" u="none" cap="none" strike="noStrike">
              <a:solidFill>
                <a:schemeClr val="accent2"/>
              </a:solidFill>
              <a:latin typeface="IBM Plex Sans SemiBold"/>
              <a:ea typeface="IBM Plex Sans SemiBold"/>
              <a:cs typeface="IBM Plex Sans SemiBold"/>
              <a:sym typeface="IBM Plex Sans SemiBold"/>
            </a:endParaRPr>
          </a:p>
        </p:txBody>
      </p:sp>
      <p:sp>
        <p:nvSpPr>
          <p:cNvPr id="380" name="Google Shape;380;p34"/>
          <p:cNvSpPr txBox="1"/>
          <p:nvPr/>
        </p:nvSpPr>
        <p:spPr>
          <a:xfrm>
            <a:off x="5740026" y="2481665"/>
            <a:ext cx="1738200" cy="3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2"/>
              </a:buClr>
              <a:buSzPts val="1400"/>
              <a:buFont typeface="IBM Plex Sans Light"/>
              <a:buNone/>
            </a:pPr>
            <a:r>
              <a:rPr lang="de" sz="1000">
                <a:solidFill>
                  <a:schemeClr val="dk1"/>
                </a:solidFill>
                <a:latin typeface="IBM Plex Sans"/>
                <a:ea typeface="IBM Plex Sans"/>
                <a:cs typeface="IBM Plex Sans"/>
                <a:sym typeface="IBM Plex Sans"/>
              </a:rPr>
              <a:t>Ø Monatlicher Verbrauch</a:t>
            </a:r>
            <a:endParaRPr sz="1000">
              <a:solidFill>
                <a:schemeClr val="dk1"/>
              </a:solidFill>
              <a:latin typeface="IBM Plex Sans"/>
              <a:ea typeface="IBM Plex Sans"/>
              <a:cs typeface="IBM Plex Sans"/>
              <a:sym typeface="IBM Plex Sans"/>
            </a:endParaRPr>
          </a:p>
        </p:txBody>
      </p:sp>
      <p:sp>
        <p:nvSpPr>
          <p:cNvPr id="381" name="Google Shape;381;p34"/>
          <p:cNvSpPr txBox="1"/>
          <p:nvPr/>
        </p:nvSpPr>
        <p:spPr>
          <a:xfrm>
            <a:off x="2889480" y="3986225"/>
            <a:ext cx="971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600">
                <a:solidFill>
                  <a:schemeClr val="dk1"/>
                </a:solidFill>
                <a:latin typeface="IBM Plex Sans"/>
                <a:ea typeface="IBM Plex Sans"/>
                <a:cs typeface="IBM Plex Sans"/>
                <a:sym typeface="IBM Plex Sans"/>
              </a:rPr>
              <a:t>Marketingbudget</a:t>
            </a:r>
            <a:endParaRPr sz="600">
              <a:solidFill>
                <a:schemeClr val="dk1"/>
              </a:solidFill>
              <a:latin typeface="IBM Plex Sans"/>
              <a:ea typeface="IBM Plex Sans"/>
              <a:cs typeface="IBM Plex Sans"/>
              <a:sym typeface="IBM Plex Sans"/>
            </a:endParaRPr>
          </a:p>
        </p:txBody>
      </p:sp>
      <p:sp>
        <p:nvSpPr>
          <p:cNvPr id="382" name="Google Shape;382;p34"/>
          <p:cNvSpPr txBox="1"/>
          <p:nvPr/>
        </p:nvSpPr>
        <p:spPr>
          <a:xfrm>
            <a:off x="5726678" y="2666411"/>
            <a:ext cx="1926900" cy="495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de" sz="2200">
                <a:solidFill>
                  <a:schemeClr val="accent2"/>
                </a:solidFill>
                <a:latin typeface="IBM Plex Sans SemiBold"/>
                <a:ea typeface="IBM Plex Sans SemiBold"/>
                <a:cs typeface="IBM Plex Sans SemiBold"/>
                <a:sym typeface="IBM Plex Sans SemiBold"/>
              </a:rPr>
              <a:t>2.617 €</a:t>
            </a:r>
            <a:endParaRPr sz="2200">
              <a:solidFill>
                <a:schemeClr val="accent2"/>
              </a:solidFill>
              <a:latin typeface="IBM Plex Sans SemiBold"/>
              <a:ea typeface="IBM Plex Sans SemiBold"/>
              <a:cs typeface="IBM Plex Sans SemiBold"/>
              <a:sym typeface="IBM Plex Sans SemiBold"/>
            </a:endParaRPr>
          </a:p>
        </p:txBody>
      </p:sp>
      <p:sp>
        <p:nvSpPr>
          <p:cNvPr id="383" name="Google Shape;383;p34"/>
          <p:cNvSpPr txBox="1"/>
          <p:nvPr/>
        </p:nvSpPr>
        <p:spPr>
          <a:xfrm>
            <a:off x="1361608" y="2976269"/>
            <a:ext cx="642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10.000 €</a:t>
            </a:r>
            <a:endParaRPr sz="800">
              <a:solidFill>
                <a:schemeClr val="dk1"/>
              </a:solidFill>
              <a:latin typeface="IBM Plex Sans"/>
              <a:ea typeface="IBM Plex Sans"/>
              <a:cs typeface="IBM Plex Sans"/>
              <a:sym typeface="IBM Plex Sans"/>
            </a:endParaRPr>
          </a:p>
        </p:txBody>
      </p:sp>
      <p:sp>
        <p:nvSpPr>
          <p:cNvPr id="384" name="Google Shape;384;p34"/>
          <p:cNvSpPr txBox="1"/>
          <p:nvPr/>
        </p:nvSpPr>
        <p:spPr>
          <a:xfrm>
            <a:off x="1361608" y="2671469"/>
            <a:ext cx="642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20.000 €</a:t>
            </a:r>
            <a:endParaRPr sz="800">
              <a:solidFill>
                <a:schemeClr val="dk1"/>
              </a:solidFill>
              <a:latin typeface="IBM Plex Sans"/>
              <a:ea typeface="IBM Plex Sans"/>
              <a:cs typeface="IBM Plex Sans"/>
              <a:sym typeface="IBM Plex Sans"/>
            </a:endParaRPr>
          </a:p>
        </p:txBody>
      </p:sp>
      <p:sp>
        <p:nvSpPr>
          <p:cNvPr id="385" name="Google Shape;385;p34"/>
          <p:cNvSpPr txBox="1"/>
          <p:nvPr/>
        </p:nvSpPr>
        <p:spPr>
          <a:xfrm>
            <a:off x="1361608" y="2366669"/>
            <a:ext cx="642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30.000 €</a:t>
            </a:r>
            <a:endParaRPr sz="800">
              <a:solidFill>
                <a:schemeClr val="dk1"/>
              </a:solidFill>
              <a:latin typeface="IBM Plex Sans"/>
              <a:ea typeface="IBM Plex Sans"/>
              <a:cs typeface="IBM Plex Sans"/>
              <a:sym typeface="IBM Plex Sans"/>
            </a:endParaRPr>
          </a:p>
        </p:txBody>
      </p:sp>
      <p:sp>
        <p:nvSpPr>
          <p:cNvPr id="386" name="Google Shape;386;p34"/>
          <p:cNvSpPr txBox="1"/>
          <p:nvPr/>
        </p:nvSpPr>
        <p:spPr>
          <a:xfrm>
            <a:off x="1361608" y="2061869"/>
            <a:ext cx="642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40.000 €</a:t>
            </a:r>
            <a:endParaRPr sz="800">
              <a:solidFill>
                <a:schemeClr val="dk1"/>
              </a:solidFill>
              <a:latin typeface="IBM Plex Sans"/>
              <a:ea typeface="IBM Plex Sans"/>
              <a:cs typeface="IBM Plex Sans"/>
              <a:sym typeface="IBM Plex Sans"/>
            </a:endParaRPr>
          </a:p>
        </p:txBody>
      </p:sp>
      <p:sp>
        <p:nvSpPr>
          <p:cNvPr id="387" name="Google Shape;387;p34"/>
          <p:cNvSpPr txBox="1"/>
          <p:nvPr/>
        </p:nvSpPr>
        <p:spPr>
          <a:xfrm>
            <a:off x="1361608" y="1757069"/>
            <a:ext cx="642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50.000 €</a:t>
            </a:r>
            <a:endParaRPr sz="800">
              <a:solidFill>
                <a:schemeClr val="dk1"/>
              </a:solidFill>
              <a:latin typeface="IBM Plex Sans"/>
              <a:ea typeface="IBM Plex Sans"/>
              <a:cs typeface="IBM Plex Sans"/>
              <a:sym typeface="IBM Plex Sans"/>
            </a:endParaRPr>
          </a:p>
        </p:txBody>
      </p:sp>
      <p:sp>
        <p:nvSpPr>
          <p:cNvPr id="388" name="Google Shape;388;p34"/>
          <p:cNvSpPr txBox="1"/>
          <p:nvPr/>
        </p:nvSpPr>
        <p:spPr>
          <a:xfrm>
            <a:off x="1361608" y="3281069"/>
            <a:ext cx="642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0 €</a:t>
            </a:r>
            <a:endParaRPr sz="800">
              <a:solidFill>
                <a:schemeClr val="dk1"/>
              </a:solidFill>
              <a:latin typeface="IBM Plex Sans"/>
              <a:ea typeface="IBM Plex Sans"/>
              <a:cs typeface="IBM Plex Sans"/>
              <a:sym typeface="IBM Plex Sans"/>
            </a:endParaRPr>
          </a:p>
        </p:txBody>
      </p:sp>
      <p:cxnSp>
        <p:nvCxnSpPr>
          <p:cNvPr id="389" name="Google Shape;389;p34"/>
          <p:cNvCxnSpPr/>
          <p:nvPr/>
        </p:nvCxnSpPr>
        <p:spPr>
          <a:xfrm>
            <a:off x="1497339" y="3533482"/>
            <a:ext cx="3595800" cy="0"/>
          </a:xfrm>
          <a:prstGeom prst="straightConnector1">
            <a:avLst/>
          </a:prstGeom>
          <a:noFill/>
          <a:ln cap="flat" cmpd="sng" w="9525">
            <a:solidFill>
              <a:schemeClr val="accent4"/>
            </a:solidFill>
            <a:prstDash val="solid"/>
            <a:round/>
            <a:headEnd len="med" w="med" type="none"/>
            <a:tailEnd len="med" w="med" type="none"/>
          </a:ln>
        </p:spPr>
      </p:cxnSp>
      <p:sp>
        <p:nvSpPr>
          <p:cNvPr id="390" name="Google Shape;390;p34"/>
          <p:cNvSpPr txBox="1"/>
          <p:nvPr/>
        </p:nvSpPr>
        <p:spPr>
          <a:xfrm>
            <a:off x="1909438" y="3550219"/>
            <a:ext cx="923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latin typeface="IBM Plex Sans"/>
                <a:ea typeface="IBM Plex Sans"/>
                <a:cs typeface="IBM Plex Sans"/>
                <a:sym typeface="IBM Plex Sans"/>
              </a:rPr>
              <a:t>Genutztes </a:t>
            </a:r>
            <a:r>
              <a:rPr lang="de" sz="800">
                <a:latin typeface="IBM Plex Sans"/>
                <a:ea typeface="IBM Plex Sans"/>
                <a:cs typeface="IBM Plex Sans"/>
                <a:sym typeface="IBM Plex Sans"/>
              </a:rPr>
              <a:t>Budget Q3 + Q4</a:t>
            </a:r>
            <a:endParaRPr sz="800">
              <a:latin typeface="IBM Plex Sans"/>
              <a:ea typeface="IBM Plex Sans"/>
              <a:cs typeface="IBM Plex Sans"/>
              <a:sym typeface="IBM Plex Sans"/>
            </a:endParaRPr>
          </a:p>
        </p:txBody>
      </p:sp>
      <p:sp>
        <p:nvSpPr>
          <p:cNvPr id="391" name="Google Shape;391;p34"/>
          <p:cNvSpPr txBox="1"/>
          <p:nvPr/>
        </p:nvSpPr>
        <p:spPr>
          <a:xfrm>
            <a:off x="3072977" y="3532726"/>
            <a:ext cx="849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800">
                <a:latin typeface="IBM Plex Sans"/>
                <a:ea typeface="IBM Plex Sans"/>
                <a:cs typeface="IBM Plex Sans"/>
                <a:sym typeface="IBM Plex Sans"/>
              </a:rPr>
              <a:t>Bedarf für </a:t>
            </a:r>
            <a:br>
              <a:rPr lang="de" sz="800">
                <a:latin typeface="IBM Plex Sans"/>
                <a:ea typeface="IBM Plex Sans"/>
                <a:cs typeface="IBM Plex Sans"/>
                <a:sym typeface="IBM Plex Sans"/>
              </a:rPr>
            </a:br>
            <a:r>
              <a:rPr lang="de" sz="800">
                <a:latin typeface="IBM Plex Sans"/>
                <a:ea typeface="IBM Plex Sans"/>
                <a:cs typeface="IBM Plex Sans"/>
                <a:sym typeface="IBM Plex Sans"/>
              </a:rPr>
              <a:t>12 Monate</a:t>
            </a:r>
            <a:endParaRPr sz="800">
              <a:latin typeface="IBM Plex Sans"/>
              <a:ea typeface="IBM Plex Sans"/>
              <a:cs typeface="IBM Plex Sans"/>
              <a:sym typeface="IBM Plex Sans"/>
            </a:endParaRPr>
          </a:p>
        </p:txBody>
      </p:sp>
      <p:sp>
        <p:nvSpPr>
          <p:cNvPr id="392" name="Google Shape;392;p34"/>
          <p:cNvSpPr txBox="1"/>
          <p:nvPr/>
        </p:nvSpPr>
        <p:spPr>
          <a:xfrm>
            <a:off x="3987587" y="3533494"/>
            <a:ext cx="1287000" cy="431100"/>
          </a:xfrm>
          <a:prstGeom prst="rect">
            <a:avLst/>
          </a:prstGeom>
          <a:noFill/>
          <a:ln>
            <a:noFill/>
          </a:ln>
        </p:spPr>
        <p:txBody>
          <a:bodyPr anchorCtr="0" anchor="t" bIns="91425" lIns="18000" spcFirstLastPara="1" rIns="18000" wrap="square" tIns="91425">
            <a:spAutoFit/>
          </a:bodyPr>
          <a:lstStyle/>
          <a:p>
            <a:pPr indent="0" lvl="0" marL="0" rtl="0" algn="ctr">
              <a:spcBef>
                <a:spcPts val="0"/>
              </a:spcBef>
              <a:spcAft>
                <a:spcPts val="0"/>
              </a:spcAft>
              <a:buNone/>
            </a:pPr>
            <a:r>
              <a:rPr lang="de" sz="800">
                <a:latin typeface="IBM Plex Sans"/>
                <a:ea typeface="IBM Plex Sans"/>
                <a:cs typeface="IBM Plex Sans"/>
                <a:sym typeface="IBM Plex Sans"/>
              </a:rPr>
              <a:t>Bedarf für </a:t>
            </a:r>
            <a:endParaRPr sz="800">
              <a:latin typeface="IBM Plex Sans"/>
              <a:ea typeface="IBM Plex Sans"/>
              <a:cs typeface="IBM Plex Sans"/>
              <a:sym typeface="IBM Plex Sans"/>
            </a:endParaRPr>
          </a:p>
          <a:p>
            <a:pPr indent="0" lvl="0" marL="0" rtl="0" algn="ctr">
              <a:spcBef>
                <a:spcPts val="0"/>
              </a:spcBef>
              <a:spcAft>
                <a:spcPts val="0"/>
              </a:spcAft>
              <a:buNone/>
            </a:pPr>
            <a:r>
              <a:rPr lang="de" sz="800">
                <a:latin typeface="IBM Plex Sans"/>
                <a:ea typeface="IBM Plex Sans"/>
                <a:cs typeface="IBM Plex Sans"/>
                <a:sym typeface="IBM Plex Sans"/>
              </a:rPr>
              <a:t>12 Monate mit Wachstum</a:t>
            </a:r>
            <a:endParaRPr sz="800">
              <a:latin typeface="IBM Plex Sans"/>
              <a:ea typeface="IBM Plex Sans"/>
              <a:cs typeface="IBM Plex Sans"/>
              <a:sym typeface="IBM Plex Sans"/>
            </a:endParaRPr>
          </a:p>
        </p:txBody>
      </p:sp>
      <p:sp>
        <p:nvSpPr>
          <p:cNvPr id="393" name="Google Shape;393;p34"/>
          <p:cNvSpPr/>
          <p:nvPr/>
        </p:nvSpPr>
        <p:spPr>
          <a:xfrm>
            <a:off x="4288188" y="2154544"/>
            <a:ext cx="685800" cy="186600"/>
          </a:xfrm>
          <a:prstGeom prst="rect">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94" name="Google Shape;394;p34"/>
          <p:cNvSpPr txBox="1"/>
          <p:nvPr/>
        </p:nvSpPr>
        <p:spPr>
          <a:xfrm>
            <a:off x="4318877" y="1922019"/>
            <a:ext cx="655200" cy="323100"/>
          </a:xfrm>
          <a:prstGeom prst="rect">
            <a:avLst/>
          </a:prstGeom>
          <a:noFill/>
          <a:ln>
            <a:noFill/>
          </a:ln>
        </p:spPr>
        <p:txBody>
          <a:bodyPr anchorCtr="0" anchor="t" bIns="91425" lIns="54000" spcFirstLastPara="1" rIns="54000" wrap="square" tIns="91425">
            <a:spAutoFit/>
          </a:bodyPr>
          <a:lstStyle/>
          <a:p>
            <a:pPr indent="0" lvl="0" marL="0" rtl="0" algn="ctr">
              <a:spcBef>
                <a:spcPts val="0"/>
              </a:spcBef>
              <a:spcAft>
                <a:spcPts val="0"/>
              </a:spcAft>
              <a:buNone/>
            </a:pPr>
            <a:r>
              <a:rPr b="1" lang="de" sz="900">
                <a:solidFill>
                  <a:schemeClr val="accent2"/>
                </a:solidFill>
                <a:latin typeface="IBM Plex Sans"/>
                <a:ea typeface="IBM Plex Sans"/>
                <a:cs typeface="IBM Plex Sans"/>
                <a:sym typeface="IBM Plex Sans"/>
              </a:rPr>
              <a:t>7</a:t>
            </a:r>
            <a:r>
              <a:rPr b="1" lang="de" sz="900">
                <a:solidFill>
                  <a:schemeClr val="accent2"/>
                </a:solidFill>
                <a:latin typeface="IBM Plex Sans"/>
                <a:ea typeface="IBM Plex Sans"/>
                <a:cs typeface="IBM Plex Sans"/>
                <a:sym typeface="IBM Plex Sans"/>
              </a:rPr>
              <a:t>.000 €</a:t>
            </a:r>
            <a:endParaRPr b="1" sz="900">
              <a:solidFill>
                <a:schemeClr val="accent2"/>
              </a:solidFill>
              <a:latin typeface="IBM Plex Sans"/>
              <a:ea typeface="IBM Plex Sans"/>
              <a:cs typeface="IBM Plex Sans"/>
              <a:sym typeface="IBM Plex Sans"/>
            </a:endParaRPr>
          </a:p>
        </p:txBody>
      </p:sp>
      <p:sp>
        <p:nvSpPr>
          <p:cNvPr id="395" name="Google Shape;395;p34"/>
          <p:cNvSpPr/>
          <p:nvPr/>
        </p:nvSpPr>
        <p:spPr>
          <a:xfrm>
            <a:off x="2827551" y="4069550"/>
            <a:ext cx="99900" cy="10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3741951" y="4069550"/>
            <a:ext cx="99900" cy="100800"/>
          </a:xfrm>
          <a:prstGeom prst="rect">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txBox="1"/>
          <p:nvPr/>
        </p:nvSpPr>
        <p:spPr>
          <a:xfrm>
            <a:off x="3803880" y="3986225"/>
            <a:ext cx="971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600">
                <a:solidFill>
                  <a:schemeClr val="dk1"/>
                </a:solidFill>
                <a:latin typeface="IBM Plex Sans"/>
                <a:ea typeface="IBM Plex Sans"/>
                <a:cs typeface="IBM Plex Sans"/>
                <a:sym typeface="IBM Plex Sans"/>
              </a:rPr>
              <a:t>Wachstumsprognose</a:t>
            </a:r>
            <a:endParaRPr sz="600">
              <a:solidFill>
                <a:schemeClr val="dk1"/>
              </a:solidFill>
              <a:latin typeface="IBM Plex Sans"/>
              <a:ea typeface="IBM Plex Sans"/>
              <a:cs typeface="IBM Plex Sans"/>
              <a:sym typeface="IBM Plex Sans"/>
            </a:endParaRPr>
          </a:p>
        </p:txBody>
      </p:sp>
      <p:sp>
        <p:nvSpPr>
          <p:cNvPr id="398" name="Google Shape;398;p34"/>
          <p:cNvSpPr/>
          <p:nvPr/>
        </p:nvSpPr>
        <p:spPr>
          <a:xfrm>
            <a:off x="2030739" y="2965394"/>
            <a:ext cx="685800" cy="57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9" name="Google Shape;399;p34"/>
          <p:cNvSpPr txBox="1"/>
          <p:nvPr/>
        </p:nvSpPr>
        <p:spPr>
          <a:xfrm>
            <a:off x="2004513" y="2976270"/>
            <a:ext cx="655200" cy="323100"/>
          </a:xfrm>
          <a:prstGeom prst="rect">
            <a:avLst/>
          </a:prstGeom>
          <a:noFill/>
          <a:ln>
            <a:noFill/>
          </a:ln>
        </p:spPr>
        <p:txBody>
          <a:bodyPr anchorCtr="0" anchor="t" bIns="91425" lIns="54000" spcFirstLastPara="1" rIns="54000" wrap="square" tIns="91425">
            <a:spAutoFit/>
          </a:bodyPr>
          <a:lstStyle/>
          <a:p>
            <a:pPr indent="0" lvl="0" marL="0" rtl="0" algn="ctr">
              <a:spcBef>
                <a:spcPts val="0"/>
              </a:spcBef>
              <a:spcAft>
                <a:spcPts val="0"/>
              </a:spcAft>
              <a:buNone/>
            </a:pPr>
            <a:r>
              <a:rPr b="1" lang="de" sz="900">
                <a:solidFill>
                  <a:schemeClr val="lt1"/>
                </a:solidFill>
                <a:latin typeface="IBM Plex Sans"/>
                <a:ea typeface="IBM Plex Sans"/>
                <a:cs typeface="IBM Plex Sans"/>
                <a:sym typeface="IBM Plex Sans"/>
              </a:rPr>
              <a:t>17.500 €</a:t>
            </a:r>
            <a:endParaRPr b="1" sz="900">
              <a:solidFill>
                <a:schemeClr val="lt1"/>
              </a:solidFill>
              <a:latin typeface="IBM Plex Sans"/>
              <a:ea typeface="IBM Plex Sans"/>
              <a:cs typeface="IBM Plex Sans"/>
              <a:sym typeface="IBM Plex Sans"/>
            </a:endParaRPr>
          </a:p>
        </p:txBody>
      </p:sp>
      <p:sp>
        <p:nvSpPr>
          <p:cNvPr id="400" name="Google Shape;400;p34"/>
          <p:cNvSpPr/>
          <p:nvPr/>
        </p:nvSpPr>
        <p:spPr>
          <a:xfrm>
            <a:off x="3159463" y="2338769"/>
            <a:ext cx="685800" cy="119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txBox="1"/>
          <p:nvPr/>
        </p:nvSpPr>
        <p:spPr>
          <a:xfrm>
            <a:off x="3168972" y="2399479"/>
            <a:ext cx="655200" cy="323100"/>
          </a:xfrm>
          <a:prstGeom prst="rect">
            <a:avLst/>
          </a:prstGeom>
          <a:noFill/>
          <a:ln>
            <a:noFill/>
          </a:ln>
        </p:spPr>
        <p:txBody>
          <a:bodyPr anchorCtr="0" anchor="t" bIns="91425" lIns="54000" spcFirstLastPara="1" rIns="54000" wrap="square" tIns="91425">
            <a:spAutoFit/>
          </a:bodyPr>
          <a:lstStyle/>
          <a:p>
            <a:pPr indent="0" lvl="0" marL="0" rtl="0" algn="ctr">
              <a:spcBef>
                <a:spcPts val="0"/>
              </a:spcBef>
              <a:spcAft>
                <a:spcPts val="0"/>
              </a:spcAft>
              <a:buNone/>
            </a:pPr>
            <a:r>
              <a:rPr b="1" lang="de" sz="900">
                <a:solidFill>
                  <a:schemeClr val="lt1"/>
                </a:solidFill>
                <a:latin typeface="IBM Plex Sans"/>
                <a:ea typeface="IBM Plex Sans"/>
                <a:cs typeface="IBM Plex Sans"/>
                <a:sym typeface="IBM Plex Sans"/>
              </a:rPr>
              <a:t>35</a:t>
            </a:r>
            <a:r>
              <a:rPr b="1" lang="de" sz="900">
                <a:solidFill>
                  <a:schemeClr val="lt1"/>
                </a:solidFill>
                <a:latin typeface="IBM Plex Sans"/>
                <a:ea typeface="IBM Plex Sans"/>
                <a:cs typeface="IBM Plex Sans"/>
                <a:sym typeface="IBM Plex Sans"/>
              </a:rPr>
              <a:t>.000 €</a:t>
            </a:r>
            <a:endParaRPr b="1" sz="900">
              <a:solidFill>
                <a:schemeClr val="lt1"/>
              </a:solidFill>
              <a:latin typeface="IBM Plex Sans"/>
              <a:ea typeface="IBM Plex Sans"/>
              <a:cs typeface="IBM Plex Sans"/>
              <a:sym typeface="IBM Plex Sans"/>
            </a:endParaRPr>
          </a:p>
        </p:txBody>
      </p:sp>
      <p:sp>
        <p:nvSpPr>
          <p:cNvPr id="402" name="Google Shape;402;p34"/>
          <p:cNvSpPr/>
          <p:nvPr/>
        </p:nvSpPr>
        <p:spPr>
          <a:xfrm>
            <a:off x="4288188" y="2338469"/>
            <a:ext cx="685800" cy="119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txBox="1"/>
          <p:nvPr/>
        </p:nvSpPr>
        <p:spPr>
          <a:xfrm>
            <a:off x="4318877" y="2388108"/>
            <a:ext cx="655200" cy="323100"/>
          </a:xfrm>
          <a:prstGeom prst="rect">
            <a:avLst/>
          </a:prstGeom>
          <a:noFill/>
          <a:ln>
            <a:noFill/>
          </a:ln>
        </p:spPr>
        <p:txBody>
          <a:bodyPr anchorCtr="0" anchor="t" bIns="91425" lIns="54000" spcFirstLastPara="1" rIns="54000" wrap="square" tIns="91425">
            <a:spAutoFit/>
          </a:bodyPr>
          <a:lstStyle/>
          <a:p>
            <a:pPr indent="0" lvl="0" marL="0" rtl="0" algn="ctr">
              <a:spcBef>
                <a:spcPts val="0"/>
              </a:spcBef>
              <a:spcAft>
                <a:spcPts val="0"/>
              </a:spcAft>
              <a:buNone/>
            </a:pPr>
            <a:r>
              <a:rPr b="1" lang="de" sz="900">
                <a:solidFill>
                  <a:schemeClr val="lt1"/>
                </a:solidFill>
                <a:latin typeface="IBM Plex Sans"/>
                <a:ea typeface="IBM Plex Sans"/>
                <a:cs typeface="IBM Plex Sans"/>
                <a:sym typeface="IBM Plex Sans"/>
              </a:rPr>
              <a:t>35</a:t>
            </a:r>
            <a:r>
              <a:rPr b="1" lang="de" sz="900">
                <a:solidFill>
                  <a:schemeClr val="lt1"/>
                </a:solidFill>
                <a:latin typeface="IBM Plex Sans"/>
                <a:ea typeface="IBM Plex Sans"/>
                <a:cs typeface="IBM Plex Sans"/>
                <a:sym typeface="IBM Plex Sans"/>
              </a:rPr>
              <a:t>.000 €</a:t>
            </a:r>
            <a:endParaRPr b="1" sz="900">
              <a:solidFill>
                <a:schemeClr val="lt1"/>
              </a:solidFill>
              <a:latin typeface="IBM Plex Sans"/>
              <a:ea typeface="IBM Plex Sans"/>
              <a:cs typeface="IBM Plex Sans"/>
              <a:sym typeface="IBM Plex Sans"/>
            </a:endParaRPr>
          </a:p>
        </p:txBody>
      </p:sp>
      <p:sp>
        <p:nvSpPr>
          <p:cNvPr id="404" name="Google Shape;404;p34"/>
          <p:cNvSpPr txBox="1"/>
          <p:nvPr>
            <p:ph type="title"/>
          </p:nvPr>
        </p:nvSpPr>
        <p:spPr>
          <a:xfrm>
            <a:off x="366900" y="362325"/>
            <a:ext cx="8400600" cy="52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1700">
                <a:latin typeface="IBM Plex Sans SemiBold"/>
                <a:ea typeface="IBM Plex Sans SemiBold"/>
                <a:cs typeface="IBM Plex Sans SemiBold"/>
                <a:sym typeface="IBM Plex Sans SemiBold"/>
              </a:rPr>
              <a:t>Bedarfs</a:t>
            </a:r>
            <a:r>
              <a:rPr lang="de" sz="1700">
                <a:latin typeface="IBM Plex Sans SemiBold"/>
                <a:ea typeface="IBM Plex Sans SemiBold"/>
                <a:cs typeface="IBM Plex Sans SemiBold"/>
                <a:sym typeface="IBM Plex Sans SemiBold"/>
              </a:rPr>
              <a:t>planung</a:t>
            </a:r>
            <a:br>
              <a:rPr lang="de" sz="1700">
                <a:latin typeface="IBM Plex Sans Light"/>
                <a:ea typeface="IBM Plex Sans Light"/>
                <a:cs typeface="IBM Plex Sans Light"/>
                <a:sym typeface="IBM Plex Sans Light"/>
              </a:rPr>
            </a:br>
            <a:r>
              <a:rPr lang="de" sz="1700">
                <a:latin typeface="IBM Plex Sans Light"/>
                <a:ea typeface="IBM Plex Sans Light"/>
                <a:cs typeface="IBM Plex Sans Light"/>
                <a:sym typeface="IBM Plex Sans Light"/>
              </a:rPr>
              <a:t>Historischer Verbrauch &amp; Bedarfsprognose 2023   </a:t>
            </a:r>
            <a:endParaRPr sz="1700">
              <a:latin typeface="IBM Plex Sans Light"/>
              <a:ea typeface="IBM Plex Sans Light"/>
              <a:cs typeface="IBM Plex Sans Light"/>
              <a:sym typeface="IBM Plex Sans Light"/>
            </a:endParaRPr>
          </a:p>
        </p:txBody>
      </p:sp>
      <p:sp>
        <p:nvSpPr>
          <p:cNvPr id="405" name="Google Shape;405;p34"/>
          <p:cNvSpPr txBox="1"/>
          <p:nvPr/>
        </p:nvSpPr>
        <p:spPr>
          <a:xfrm>
            <a:off x="6023949" y="4317600"/>
            <a:ext cx="1785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600">
                <a:solidFill>
                  <a:schemeClr val="accent2"/>
                </a:solidFill>
                <a:latin typeface="IBM Plex Sans"/>
                <a:ea typeface="IBM Plex Sans"/>
                <a:cs typeface="IBM Plex Sans"/>
                <a:sym typeface="IBM Plex Sans"/>
              </a:rPr>
              <a:t>* </a:t>
            </a:r>
            <a:r>
              <a:rPr lang="de" sz="600">
                <a:solidFill>
                  <a:schemeClr val="dk1"/>
                </a:solidFill>
                <a:latin typeface="IBM Plex Sans"/>
                <a:ea typeface="IBM Plex Sans"/>
                <a:cs typeface="IBM Plex Sans"/>
                <a:sym typeface="IBM Plex Sans"/>
              </a:rPr>
              <a:t> 17.500 </a:t>
            </a:r>
            <a:r>
              <a:rPr lang="de" sz="600">
                <a:solidFill>
                  <a:schemeClr val="dk1"/>
                </a:solidFill>
                <a:latin typeface="IBM Plex Sans"/>
                <a:ea typeface="IBM Plex Sans"/>
                <a:cs typeface="IBM Plex Sans"/>
                <a:sym typeface="IBM Plex Sans"/>
              </a:rPr>
              <a:t>€ x 2 = 35.000 €</a:t>
            </a:r>
            <a:endParaRPr sz="600">
              <a:solidFill>
                <a:schemeClr val="dk1"/>
              </a:solidFill>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9" name="Shape 409"/>
        <p:cNvGrpSpPr/>
        <p:nvPr/>
      </p:nvGrpSpPr>
      <p:grpSpPr>
        <a:xfrm>
          <a:off x="0" y="0"/>
          <a:ext cx="0" cy="0"/>
          <a:chOff x="0" y="0"/>
          <a:chExt cx="0" cy="0"/>
        </a:xfrm>
      </p:grpSpPr>
      <p:sp>
        <p:nvSpPr>
          <p:cNvPr id="410" name="Google Shape;410;p35"/>
          <p:cNvSpPr txBox="1"/>
          <p:nvPr>
            <p:ph type="title"/>
          </p:nvPr>
        </p:nvSpPr>
        <p:spPr>
          <a:xfrm>
            <a:off x="366900" y="362325"/>
            <a:ext cx="8400600" cy="261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1700">
                <a:latin typeface="IBM Plex Sans SemiBold"/>
                <a:ea typeface="IBM Plex Sans SemiBold"/>
                <a:cs typeface="IBM Plex Sans SemiBold"/>
                <a:sym typeface="IBM Plex Sans SemiBold"/>
              </a:rPr>
              <a:t>Bedarfsplanung 2026</a:t>
            </a:r>
            <a:endParaRPr sz="1700">
              <a:latin typeface="IBM Plex Sans SemiBold"/>
              <a:ea typeface="IBM Plex Sans SemiBold"/>
              <a:cs typeface="IBM Plex Sans SemiBold"/>
              <a:sym typeface="IBM Plex Sans SemiBold"/>
            </a:endParaRPr>
          </a:p>
        </p:txBody>
      </p:sp>
      <p:sp>
        <p:nvSpPr>
          <p:cNvPr id="411" name="Google Shape;411;p35"/>
          <p:cNvSpPr/>
          <p:nvPr/>
        </p:nvSpPr>
        <p:spPr>
          <a:xfrm>
            <a:off x="1337100" y="3192075"/>
            <a:ext cx="1814700" cy="1057500"/>
          </a:xfrm>
          <a:prstGeom prst="roundRect">
            <a:avLst>
              <a:gd fmla="val 3814"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p:txBody>
      </p:sp>
      <p:sp>
        <p:nvSpPr>
          <p:cNvPr id="412" name="Google Shape;412;p35"/>
          <p:cNvSpPr/>
          <p:nvPr/>
        </p:nvSpPr>
        <p:spPr>
          <a:xfrm>
            <a:off x="3392800" y="3192075"/>
            <a:ext cx="1770900" cy="1057500"/>
          </a:xfrm>
          <a:prstGeom prst="roundRect">
            <a:avLst>
              <a:gd fmla="val 3814"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p:txBody>
      </p:sp>
      <p:sp>
        <p:nvSpPr>
          <p:cNvPr id="413" name="Google Shape;413;p35"/>
          <p:cNvSpPr txBox="1"/>
          <p:nvPr>
            <p:ph idx="4294967295" type="body"/>
          </p:nvPr>
        </p:nvSpPr>
        <p:spPr>
          <a:xfrm>
            <a:off x="1337100" y="3817125"/>
            <a:ext cx="1814700" cy="169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600"/>
              <a:buNone/>
            </a:pPr>
            <a:r>
              <a:rPr lang="de">
                <a:solidFill>
                  <a:schemeClr val="lt1"/>
                </a:solidFill>
                <a:latin typeface="IBM Plex Sans Light"/>
                <a:ea typeface="IBM Plex Sans Light"/>
                <a:cs typeface="IBM Plex Sans Light"/>
                <a:sym typeface="IBM Plex Sans Light"/>
              </a:rPr>
              <a:t>verschiedene Jobtypen</a:t>
            </a:r>
            <a:endParaRPr>
              <a:solidFill>
                <a:schemeClr val="lt1"/>
              </a:solidFill>
              <a:latin typeface="IBM Plex Sans Light"/>
              <a:ea typeface="IBM Plex Sans Light"/>
              <a:cs typeface="IBM Plex Sans Light"/>
              <a:sym typeface="IBM Plex Sans Light"/>
            </a:endParaRPr>
          </a:p>
        </p:txBody>
      </p:sp>
      <p:sp>
        <p:nvSpPr>
          <p:cNvPr id="414" name="Google Shape;414;p35"/>
          <p:cNvSpPr txBox="1"/>
          <p:nvPr>
            <p:ph idx="4294967295" type="title"/>
          </p:nvPr>
        </p:nvSpPr>
        <p:spPr>
          <a:xfrm>
            <a:off x="1978341" y="3359550"/>
            <a:ext cx="532200" cy="431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de" sz="2800">
                <a:solidFill>
                  <a:schemeClr val="lt1"/>
                </a:solidFill>
              </a:rPr>
              <a:t>4</a:t>
            </a:r>
            <a:endParaRPr b="1" sz="2800">
              <a:solidFill>
                <a:schemeClr val="lt1"/>
              </a:solidFill>
            </a:endParaRPr>
          </a:p>
        </p:txBody>
      </p:sp>
      <p:sp>
        <p:nvSpPr>
          <p:cNvPr id="415" name="Google Shape;415;p35"/>
          <p:cNvSpPr txBox="1"/>
          <p:nvPr>
            <p:ph idx="4294967295" type="body"/>
          </p:nvPr>
        </p:nvSpPr>
        <p:spPr>
          <a:xfrm>
            <a:off x="3392600" y="3817125"/>
            <a:ext cx="1770900" cy="169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600"/>
              <a:buNone/>
            </a:pPr>
            <a:r>
              <a:rPr lang="de">
                <a:solidFill>
                  <a:schemeClr val="lt1"/>
                </a:solidFill>
                <a:latin typeface="IBM Plex Sans Light"/>
                <a:ea typeface="IBM Plex Sans Light"/>
                <a:cs typeface="IBM Plex Sans Light"/>
                <a:sym typeface="IBM Plex Sans Light"/>
              </a:rPr>
              <a:t>geplante Einstellungen</a:t>
            </a:r>
            <a:endParaRPr>
              <a:solidFill>
                <a:schemeClr val="lt1"/>
              </a:solidFill>
              <a:latin typeface="IBM Plex Sans Light"/>
              <a:ea typeface="IBM Plex Sans Light"/>
              <a:cs typeface="IBM Plex Sans Light"/>
              <a:sym typeface="IBM Plex Sans Light"/>
            </a:endParaRPr>
          </a:p>
        </p:txBody>
      </p:sp>
      <p:sp>
        <p:nvSpPr>
          <p:cNvPr id="416" name="Google Shape;416;p35"/>
          <p:cNvSpPr/>
          <p:nvPr/>
        </p:nvSpPr>
        <p:spPr>
          <a:xfrm>
            <a:off x="5374000" y="3192075"/>
            <a:ext cx="2129700" cy="1057500"/>
          </a:xfrm>
          <a:prstGeom prst="roundRect">
            <a:avLst>
              <a:gd fmla="val 3814"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IBM Plex Sans"/>
              <a:ea typeface="IBM Plex Sans"/>
              <a:cs typeface="IBM Plex Sans"/>
              <a:sym typeface="IBM Plex Sans"/>
            </a:endParaRPr>
          </a:p>
        </p:txBody>
      </p:sp>
      <p:sp>
        <p:nvSpPr>
          <p:cNvPr id="417" name="Google Shape;417;p35"/>
          <p:cNvSpPr txBox="1"/>
          <p:nvPr>
            <p:ph idx="4294967295" type="title"/>
          </p:nvPr>
        </p:nvSpPr>
        <p:spPr>
          <a:xfrm>
            <a:off x="4035425" y="3359550"/>
            <a:ext cx="601500" cy="431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de" sz="2800">
                <a:solidFill>
                  <a:schemeClr val="lt1"/>
                </a:solidFill>
              </a:rPr>
              <a:t>10</a:t>
            </a:r>
            <a:endParaRPr b="1" sz="2800">
              <a:solidFill>
                <a:schemeClr val="lt1"/>
              </a:solidFill>
            </a:endParaRPr>
          </a:p>
        </p:txBody>
      </p:sp>
      <p:sp>
        <p:nvSpPr>
          <p:cNvPr id="418" name="Google Shape;418;p35"/>
          <p:cNvSpPr txBox="1"/>
          <p:nvPr>
            <p:ph idx="4294967295" type="body"/>
          </p:nvPr>
        </p:nvSpPr>
        <p:spPr>
          <a:xfrm>
            <a:off x="5374000" y="3817125"/>
            <a:ext cx="2129700" cy="169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600"/>
              <a:buNone/>
            </a:pPr>
            <a:r>
              <a:rPr lang="de">
                <a:solidFill>
                  <a:schemeClr val="lt1"/>
                </a:solidFill>
                <a:latin typeface="IBM Plex Sans Light"/>
                <a:ea typeface="IBM Plex Sans Light"/>
                <a:cs typeface="IBM Plex Sans Light"/>
                <a:sym typeface="IBM Plex Sans Light"/>
              </a:rPr>
              <a:t>benötigtes Marketingbudget</a:t>
            </a:r>
            <a:endParaRPr>
              <a:solidFill>
                <a:schemeClr val="lt1"/>
              </a:solidFill>
              <a:latin typeface="IBM Plex Sans Light"/>
              <a:ea typeface="IBM Plex Sans Light"/>
              <a:cs typeface="IBM Plex Sans Light"/>
              <a:sym typeface="IBM Plex Sans Light"/>
            </a:endParaRPr>
          </a:p>
        </p:txBody>
      </p:sp>
      <p:sp>
        <p:nvSpPr>
          <p:cNvPr id="419" name="Google Shape;419;p35"/>
          <p:cNvSpPr txBox="1"/>
          <p:nvPr>
            <p:ph idx="4294967295" type="title"/>
          </p:nvPr>
        </p:nvSpPr>
        <p:spPr>
          <a:xfrm>
            <a:off x="5626150" y="3359550"/>
            <a:ext cx="1625400" cy="431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de" sz="2800">
                <a:solidFill>
                  <a:schemeClr val="lt1"/>
                </a:solidFill>
              </a:rPr>
              <a:t>11</a:t>
            </a:r>
            <a:r>
              <a:rPr b="1" lang="de" sz="2800">
                <a:solidFill>
                  <a:schemeClr val="lt1"/>
                </a:solidFill>
              </a:rPr>
              <a:t>.200 €</a:t>
            </a:r>
            <a:endParaRPr b="1" sz="2800">
              <a:solidFill>
                <a:schemeClr val="lt1"/>
              </a:solidFill>
            </a:endParaRPr>
          </a:p>
        </p:txBody>
      </p:sp>
      <p:graphicFrame>
        <p:nvGraphicFramePr>
          <p:cNvPr id="420" name="Google Shape;420;p35"/>
          <p:cNvGraphicFramePr/>
          <p:nvPr/>
        </p:nvGraphicFramePr>
        <p:xfrm>
          <a:off x="952475" y="1082875"/>
          <a:ext cx="3000000" cy="3000000"/>
        </p:xfrm>
        <a:graphic>
          <a:graphicData uri="http://schemas.openxmlformats.org/drawingml/2006/table">
            <a:tbl>
              <a:tblPr>
                <a:noFill/>
                <a:tableStyleId>{4A4EAD9E-25BC-480E-9A03-17090BD1027C}</a:tableStyleId>
              </a:tblPr>
              <a:tblGrid>
                <a:gridCol w="1390425"/>
                <a:gridCol w="933900"/>
                <a:gridCol w="856050"/>
                <a:gridCol w="956225"/>
                <a:gridCol w="1034150"/>
                <a:gridCol w="1034150"/>
                <a:gridCol w="1034150"/>
              </a:tblGrid>
              <a:tr h="359900">
                <a:tc>
                  <a:txBody>
                    <a:bodyPr/>
                    <a:lstStyle/>
                    <a:p>
                      <a:pPr indent="0" lvl="0" marL="0" rtl="0" algn="l">
                        <a:spcBef>
                          <a:spcPts val="0"/>
                        </a:spcBef>
                        <a:spcAft>
                          <a:spcPts val="0"/>
                        </a:spcAft>
                        <a:buNone/>
                      </a:pPr>
                      <a:r>
                        <a:rPr lang="de" sz="900">
                          <a:solidFill>
                            <a:schemeClr val="lt1"/>
                          </a:solidFill>
                          <a:latin typeface="IBM Plex Sans Medium"/>
                          <a:ea typeface="IBM Plex Sans Medium"/>
                          <a:cs typeface="IBM Plex Sans Medium"/>
                          <a:sym typeface="IBM Plex Sans Medium"/>
                        </a:rPr>
                        <a:t>Jobtyp</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Geplante Einstellungen</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Standort</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Monatliche Ausgaben</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Boost</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Laufzeit</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Budget</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r>
              <a:tr h="342025">
                <a:tc>
                  <a:txBody>
                    <a:bodyPr/>
                    <a:lstStyle/>
                    <a:p>
                      <a:pPr indent="0" lvl="0" marL="0" rtl="0" algn="l">
                        <a:spcBef>
                          <a:spcPts val="0"/>
                        </a:spcBef>
                        <a:spcAft>
                          <a:spcPts val="0"/>
                        </a:spcAft>
                        <a:buNone/>
                      </a:pPr>
                      <a:r>
                        <a:rPr lang="de" sz="800">
                          <a:latin typeface="IBM Plex Sans"/>
                          <a:ea typeface="IBM Plex Sans"/>
                          <a:cs typeface="IBM Plex Sans"/>
                          <a:sym typeface="IBM Plex Sans"/>
                        </a:rPr>
                        <a:t>Softwareentwickler</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1</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Berlin</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1.300 €</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Nein</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2 Monate</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2.600 €</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r>
              <a:tr h="336450">
                <a:tc>
                  <a:txBody>
                    <a:bodyPr/>
                    <a:lstStyle/>
                    <a:p>
                      <a:pPr indent="0" lvl="0" marL="0" rtl="0" algn="l">
                        <a:spcBef>
                          <a:spcPts val="0"/>
                        </a:spcBef>
                        <a:spcAft>
                          <a:spcPts val="0"/>
                        </a:spcAft>
                        <a:buNone/>
                      </a:pPr>
                      <a:r>
                        <a:rPr lang="de" sz="800">
                          <a:latin typeface="IBM Plex Sans"/>
                          <a:ea typeface="IBM Plex Sans"/>
                          <a:cs typeface="IBM Plex Sans"/>
                          <a:sym typeface="IBM Plex Sans"/>
                        </a:rPr>
                        <a:t>Servicekraft</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2</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Düsseldorf</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900 €</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Nein</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2 Monate</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1.800 €</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r>
              <a:tr h="297500">
                <a:tc>
                  <a:txBody>
                    <a:bodyPr/>
                    <a:lstStyle/>
                    <a:p>
                      <a:pPr indent="0" lvl="0" marL="0" rtl="0" algn="l">
                        <a:spcBef>
                          <a:spcPts val="0"/>
                        </a:spcBef>
                        <a:spcAft>
                          <a:spcPts val="0"/>
                        </a:spcAft>
                        <a:buNone/>
                      </a:pPr>
                      <a:r>
                        <a:rPr lang="de" sz="800">
                          <a:solidFill>
                            <a:schemeClr val="dk1"/>
                          </a:solidFill>
                          <a:latin typeface="IBM Plex Sans"/>
                          <a:ea typeface="IBM Plex Sans"/>
                          <a:cs typeface="IBM Plex Sans"/>
                          <a:sym typeface="IBM Plex Sans"/>
                        </a:rPr>
                        <a:t>Elektriker</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1</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Dortmund</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1.300 €</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Ja</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3 Monate</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3.900 €</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r>
              <a:tr h="319775">
                <a:tc>
                  <a:txBody>
                    <a:bodyPr/>
                    <a:lstStyle/>
                    <a:p>
                      <a:pPr indent="0" lvl="0" marL="0" rtl="0" algn="l">
                        <a:spcBef>
                          <a:spcPts val="0"/>
                        </a:spcBef>
                        <a:spcAft>
                          <a:spcPts val="0"/>
                        </a:spcAft>
                        <a:buNone/>
                      </a:pPr>
                      <a:r>
                        <a:rPr lang="de" sz="800">
                          <a:solidFill>
                            <a:schemeClr val="dk1"/>
                          </a:solidFill>
                          <a:latin typeface="IBM Plex Sans"/>
                          <a:ea typeface="IBM Plex Sans"/>
                          <a:cs typeface="IBM Plex Sans"/>
                          <a:sym typeface="IBM Plex Sans"/>
                        </a:rPr>
                        <a:t>Marketing Manager</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1</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Gütersloh</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1.000 €</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Nein</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3 Monate</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dk1"/>
                          </a:solidFill>
                          <a:latin typeface="IBM Plex Sans"/>
                          <a:ea typeface="IBM Plex Sans"/>
                          <a:cs typeface="IBM Plex Sans"/>
                          <a:sym typeface="IBM Plex Sans"/>
                        </a:rPr>
                        <a:t>3.000 €</a:t>
                      </a:r>
                      <a:endParaRPr sz="8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6"/>
          <p:cNvSpPr txBox="1"/>
          <p:nvPr>
            <p:ph type="title"/>
          </p:nvPr>
        </p:nvSpPr>
        <p:spPr>
          <a:xfrm>
            <a:off x="366900" y="362325"/>
            <a:ext cx="8400600" cy="6465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700">
                <a:latin typeface="IBM Plex Sans SemiBold"/>
                <a:ea typeface="IBM Plex Sans SemiBold"/>
                <a:cs typeface="IBM Plex Sans SemiBold"/>
                <a:sym typeface="IBM Plex Sans SemiBold"/>
              </a:rPr>
              <a:t>Bedarfsplanung 2026</a:t>
            </a:r>
            <a:endParaRPr sz="1700">
              <a:latin typeface="IBM Plex Sans SemiBold"/>
              <a:ea typeface="IBM Plex Sans SemiBold"/>
              <a:cs typeface="IBM Plex Sans SemiBold"/>
              <a:sym typeface="IBM Plex Sans SemiBold"/>
            </a:endParaRPr>
          </a:p>
          <a:p>
            <a:pPr indent="0" lvl="0" marL="0" rtl="0" algn="l">
              <a:spcBef>
                <a:spcPts val="0"/>
              </a:spcBef>
              <a:spcAft>
                <a:spcPts val="0"/>
              </a:spcAft>
              <a:buNone/>
            </a:pPr>
            <a:r>
              <a:t/>
            </a:r>
            <a:endParaRPr/>
          </a:p>
        </p:txBody>
      </p:sp>
      <p:sp>
        <p:nvSpPr>
          <p:cNvPr id="426" name="Google Shape;426;p36"/>
          <p:cNvSpPr/>
          <p:nvPr/>
        </p:nvSpPr>
        <p:spPr>
          <a:xfrm>
            <a:off x="1337100" y="3039675"/>
            <a:ext cx="1814700" cy="1057500"/>
          </a:xfrm>
          <a:prstGeom prst="roundRect">
            <a:avLst>
              <a:gd fmla="val 3814"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7" name="Google Shape;427;p36"/>
          <p:cNvSpPr/>
          <p:nvPr/>
        </p:nvSpPr>
        <p:spPr>
          <a:xfrm>
            <a:off x="3392800" y="3039675"/>
            <a:ext cx="1770900" cy="1057500"/>
          </a:xfrm>
          <a:prstGeom prst="roundRect">
            <a:avLst>
              <a:gd fmla="val 3814"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8" name="Google Shape;428;p36"/>
          <p:cNvSpPr txBox="1"/>
          <p:nvPr>
            <p:ph idx="4294967295" type="body"/>
          </p:nvPr>
        </p:nvSpPr>
        <p:spPr>
          <a:xfrm>
            <a:off x="1337100" y="3664725"/>
            <a:ext cx="1814700" cy="138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600"/>
              <a:buNone/>
            </a:pPr>
            <a:r>
              <a:rPr lang="de" sz="900">
                <a:solidFill>
                  <a:schemeClr val="lt1"/>
                </a:solidFill>
                <a:latin typeface="IBM Plex Sans Light"/>
                <a:ea typeface="IBM Plex Sans Light"/>
                <a:cs typeface="IBM Plex Sans Light"/>
                <a:sym typeface="IBM Plex Sans Light"/>
              </a:rPr>
              <a:t>verschiedene Jobtypen</a:t>
            </a:r>
            <a:endParaRPr sz="900">
              <a:solidFill>
                <a:schemeClr val="lt1"/>
              </a:solidFill>
              <a:latin typeface="IBM Plex Sans Light"/>
              <a:ea typeface="IBM Plex Sans Light"/>
              <a:cs typeface="IBM Plex Sans Light"/>
              <a:sym typeface="IBM Plex Sans Light"/>
            </a:endParaRPr>
          </a:p>
        </p:txBody>
      </p:sp>
      <p:sp>
        <p:nvSpPr>
          <p:cNvPr id="429" name="Google Shape;429;p36"/>
          <p:cNvSpPr txBox="1"/>
          <p:nvPr>
            <p:ph idx="4294967295" type="title"/>
          </p:nvPr>
        </p:nvSpPr>
        <p:spPr>
          <a:xfrm>
            <a:off x="1943700" y="3207150"/>
            <a:ext cx="601500" cy="400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de" sz="2600">
                <a:solidFill>
                  <a:schemeClr val="lt1"/>
                </a:solidFill>
              </a:rPr>
              <a:t>12</a:t>
            </a:r>
            <a:endParaRPr b="1" sz="2600">
              <a:solidFill>
                <a:schemeClr val="lt1"/>
              </a:solidFill>
            </a:endParaRPr>
          </a:p>
        </p:txBody>
      </p:sp>
      <p:sp>
        <p:nvSpPr>
          <p:cNvPr id="430" name="Google Shape;430;p36"/>
          <p:cNvSpPr txBox="1"/>
          <p:nvPr>
            <p:ph idx="4294967295" type="body"/>
          </p:nvPr>
        </p:nvSpPr>
        <p:spPr>
          <a:xfrm>
            <a:off x="3392800" y="3664725"/>
            <a:ext cx="1770900" cy="138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600"/>
              <a:buNone/>
            </a:pPr>
            <a:r>
              <a:rPr lang="de" sz="900">
                <a:solidFill>
                  <a:schemeClr val="lt1"/>
                </a:solidFill>
                <a:latin typeface="IBM Plex Sans Light"/>
                <a:ea typeface="IBM Plex Sans Light"/>
                <a:cs typeface="IBM Plex Sans Light"/>
                <a:sym typeface="IBM Plex Sans Light"/>
              </a:rPr>
              <a:t>geplante Einstellungen</a:t>
            </a:r>
            <a:endParaRPr sz="900">
              <a:solidFill>
                <a:schemeClr val="lt1"/>
              </a:solidFill>
              <a:latin typeface="IBM Plex Sans Light"/>
              <a:ea typeface="IBM Plex Sans Light"/>
              <a:cs typeface="IBM Plex Sans Light"/>
              <a:sym typeface="IBM Plex Sans Light"/>
            </a:endParaRPr>
          </a:p>
        </p:txBody>
      </p:sp>
      <p:sp>
        <p:nvSpPr>
          <p:cNvPr id="431" name="Google Shape;431;p36"/>
          <p:cNvSpPr/>
          <p:nvPr/>
        </p:nvSpPr>
        <p:spPr>
          <a:xfrm>
            <a:off x="5390700" y="3039675"/>
            <a:ext cx="2129700" cy="1057500"/>
          </a:xfrm>
          <a:prstGeom prst="roundRect">
            <a:avLst>
              <a:gd fmla="val 3814" name="adj"/>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2" name="Google Shape;432;p36"/>
          <p:cNvSpPr txBox="1"/>
          <p:nvPr>
            <p:ph idx="4294967295" type="title"/>
          </p:nvPr>
        </p:nvSpPr>
        <p:spPr>
          <a:xfrm>
            <a:off x="4035425" y="3207150"/>
            <a:ext cx="601500" cy="400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de" sz="2600">
                <a:solidFill>
                  <a:schemeClr val="lt1"/>
                </a:solidFill>
              </a:rPr>
              <a:t>25</a:t>
            </a:r>
            <a:endParaRPr b="1" sz="2600">
              <a:solidFill>
                <a:schemeClr val="lt1"/>
              </a:solidFill>
            </a:endParaRPr>
          </a:p>
        </p:txBody>
      </p:sp>
      <p:sp>
        <p:nvSpPr>
          <p:cNvPr id="433" name="Google Shape;433;p36"/>
          <p:cNvSpPr txBox="1"/>
          <p:nvPr>
            <p:ph idx="4294967295" type="body"/>
          </p:nvPr>
        </p:nvSpPr>
        <p:spPr>
          <a:xfrm>
            <a:off x="5429851" y="3664725"/>
            <a:ext cx="2051400" cy="1386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600"/>
              <a:buNone/>
            </a:pPr>
            <a:r>
              <a:rPr lang="de" sz="900">
                <a:solidFill>
                  <a:schemeClr val="lt1"/>
                </a:solidFill>
                <a:latin typeface="IBM Plex Sans Light"/>
                <a:ea typeface="IBM Plex Sans Light"/>
                <a:cs typeface="IBM Plex Sans Light"/>
                <a:sym typeface="IBM Plex Sans Light"/>
              </a:rPr>
              <a:t>benötigtes Marketingbudget</a:t>
            </a:r>
            <a:endParaRPr sz="900">
              <a:solidFill>
                <a:schemeClr val="lt1"/>
              </a:solidFill>
              <a:latin typeface="IBM Plex Sans Light"/>
              <a:ea typeface="IBM Plex Sans Light"/>
              <a:cs typeface="IBM Plex Sans Light"/>
              <a:sym typeface="IBM Plex Sans Light"/>
            </a:endParaRPr>
          </a:p>
        </p:txBody>
      </p:sp>
      <p:sp>
        <p:nvSpPr>
          <p:cNvPr id="434" name="Google Shape;434;p36"/>
          <p:cNvSpPr txBox="1"/>
          <p:nvPr>
            <p:ph idx="4294967295" type="title"/>
          </p:nvPr>
        </p:nvSpPr>
        <p:spPr>
          <a:xfrm>
            <a:off x="5642850" y="3207150"/>
            <a:ext cx="1625400" cy="400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b="1" lang="de" sz="2600">
                <a:solidFill>
                  <a:schemeClr val="lt1"/>
                </a:solidFill>
              </a:rPr>
              <a:t>76.000 €</a:t>
            </a:r>
            <a:endParaRPr b="1" sz="2600">
              <a:solidFill>
                <a:schemeClr val="lt1"/>
              </a:solidFill>
            </a:endParaRPr>
          </a:p>
        </p:txBody>
      </p:sp>
      <p:sp>
        <p:nvSpPr>
          <p:cNvPr id="435" name="Google Shape;435;p36"/>
          <p:cNvSpPr txBox="1"/>
          <p:nvPr/>
        </p:nvSpPr>
        <p:spPr>
          <a:xfrm>
            <a:off x="6262842" y="4583050"/>
            <a:ext cx="23739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500" u="sng">
                <a:solidFill>
                  <a:schemeClr val="accent1"/>
                </a:solidFill>
                <a:latin typeface="IBM Plex Sans"/>
                <a:ea typeface="IBM Plex Sans"/>
                <a:cs typeface="IBM Plex Sans"/>
                <a:sym typeface="IBM Plex Sans"/>
              </a:rPr>
              <a:t>HIER GEHT ES </a:t>
            </a:r>
            <a:r>
              <a:rPr lang="de" sz="500" u="sng">
                <a:solidFill>
                  <a:schemeClr val="accent1"/>
                </a:solidFill>
                <a:latin typeface="IBM Plex Sans"/>
                <a:ea typeface="IBM Plex Sans"/>
                <a:cs typeface="IBM Plex Sans"/>
                <a:sym typeface="IBM Plex Sans"/>
              </a:rPr>
              <a:t>ZU</a:t>
            </a:r>
            <a:r>
              <a:rPr lang="de" sz="500" u="sng">
                <a:solidFill>
                  <a:schemeClr val="accent1"/>
                </a:solidFill>
                <a:latin typeface="IBM Plex Sans"/>
                <a:ea typeface="IBM Plex Sans"/>
                <a:cs typeface="IBM Plex Sans"/>
                <a:sym typeface="IBM Plex Sans"/>
              </a:rPr>
              <a:t> IHRER BEDARFSÜBERSICHT</a:t>
            </a:r>
            <a:endParaRPr sz="500" u="sng">
              <a:solidFill>
                <a:schemeClr val="accent1"/>
              </a:solidFill>
              <a:latin typeface="IBM Plex Sans"/>
              <a:ea typeface="IBM Plex Sans"/>
              <a:cs typeface="IBM Plex Sans"/>
              <a:sym typeface="IBM Plex Sans"/>
            </a:endParaRPr>
          </a:p>
        </p:txBody>
      </p:sp>
      <p:graphicFrame>
        <p:nvGraphicFramePr>
          <p:cNvPr id="436" name="Google Shape;436;p36"/>
          <p:cNvGraphicFramePr/>
          <p:nvPr/>
        </p:nvGraphicFramePr>
        <p:xfrm>
          <a:off x="952475" y="1099575"/>
          <a:ext cx="3000000" cy="3000000"/>
        </p:xfrm>
        <a:graphic>
          <a:graphicData uri="http://schemas.openxmlformats.org/drawingml/2006/table">
            <a:tbl>
              <a:tblPr>
                <a:noFill/>
                <a:tableStyleId>{4A4EAD9E-25BC-480E-9A03-17090BD1027C}</a:tableStyleId>
              </a:tblPr>
              <a:tblGrid>
                <a:gridCol w="1390425"/>
                <a:gridCol w="933900"/>
                <a:gridCol w="856050"/>
                <a:gridCol w="956225"/>
                <a:gridCol w="1034150"/>
                <a:gridCol w="1034150"/>
                <a:gridCol w="1034150"/>
              </a:tblGrid>
              <a:tr h="359900">
                <a:tc>
                  <a:txBody>
                    <a:bodyPr/>
                    <a:lstStyle/>
                    <a:p>
                      <a:pPr indent="0" lvl="0" marL="0" rtl="0" algn="l">
                        <a:spcBef>
                          <a:spcPts val="0"/>
                        </a:spcBef>
                        <a:spcAft>
                          <a:spcPts val="0"/>
                        </a:spcAft>
                        <a:buNone/>
                      </a:pPr>
                      <a:r>
                        <a:rPr lang="de" sz="900">
                          <a:solidFill>
                            <a:schemeClr val="lt1"/>
                          </a:solidFill>
                          <a:latin typeface="IBM Plex Sans Medium"/>
                          <a:ea typeface="IBM Plex Sans Medium"/>
                          <a:cs typeface="IBM Plex Sans Medium"/>
                          <a:sym typeface="IBM Plex Sans Medium"/>
                        </a:rPr>
                        <a:t>Jobtyp</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Geplante Einstellungen</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Standort</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Monatliche Ausgaben</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Boost</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Laufzeit</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lang="de" sz="900">
                          <a:solidFill>
                            <a:schemeClr val="lt1"/>
                          </a:solidFill>
                          <a:latin typeface="IBM Plex Sans Medium"/>
                          <a:ea typeface="IBM Plex Sans Medium"/>
                          <a:cs typeface="IBM Plex Sans Medium"/>
                          <a:sym typeface="IBM Plex Sans Medium"/>
                        </a:rPr>
                        <a:t>Budget</a:t>
                      </a:r>
                      <a:endParaRPr sz="900">
                        <a:solidFill>
                          <a:schemeClr val="lt1"/>
                        </a:solidFill>
                        <a:latin typeface="IBM Plex Sans Medium"/>
                        <a:ea typeface="IBM Plex Sans Medium"/>
                        <a:cs typeface="IBM Plex Sans Medium"/>
                        <a:sym typeface="IBM Plex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r>
              <a:tr h="325325">
                <a:tc>
                  <a:txBody>
                    <a:bodyPr/>
                    <a:lstStyle/>
                    <a:p>
                      <a:pPr indent="0" lvl="0" marL="0" rtl="0" algn="l">
                        <a:spcBef>
                          <a:spcPts val="0"/>
                        </a:spcBef>
                        <a:spcAft>
                          <a:spcPts val="0"/>
                        </a:spcAft>
                        <a:buNone/>
                      </a:pPr>
                      <a:r>
                        <a:rPr lang="de" sz="800">
                          <a:latin typeface="IBM Plex Sans"/>
                          <a:ea typeface="IBM Plex Sans"/>
                          <a:cs typeface="IBM Plex Sans"/>
                          <a:sym typeface="IBM Plex Sans"/>
                        </a:rPr>
                        <a:t>Softwareentwickler</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1</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Berlin</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1.300 €</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Nein</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2 Monate</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2.600 €</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accent5"/>
                      </a:solidFill>
                      <a:prstDash val="lgDash"/>
                      <a:round/>
                      <a:headEnd len="sm" w="sm" type="none"/>
                      <a:tailEnd len="sm" w="sm" type="none"/>
                    </a:lnB>
                  </a:tcPr>
                </a:tc>
              </a:tr>
              <a:tr h="314175">
                <a:tc>
                  <a:txBody>
                    <a:bodyPr/>
                    <a:lstStyle/>
                    <a:p>
                      <a:pPr indent="0" lvl="0" marL="0" rtl="0" algn="l">
                        <a:spcBef>
                          <a:spcPts val="0"/>
                        </a:spcBef>
                        <a:spcAft>
                          <a:spcPts val="0"/>
                        </a:spcAft>
                        <a:buNone/>
                      </a:pPr>
                      <a:r>
                        <a:rPr lang="de" sz="800">
                          <a:latin typeface="IBM Plex Sans"/>
                          <a:ea typeface="IBM Plex Sans"/>
                          <a:cs typeface="IBM Plex Sans"/>
                          <a:sym typeface="IBM Plex Sans"/>
                        </a:rPr>
                        <a:t>Servicekraft</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2</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Düsseldorf</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900 €</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Nein</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2 Monate</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latin typeface="IBM Plex Sans"/>
                          <a:ea typeface="IBM Plex Sans"/>
                          <a:cs typeface="IBM Plex Sans"/>
                          <a:sym typeface="IBM Plex Sans"/>
                        </a:rPr>
                        <a:t>1.800 €</a:t>
                      </a:r>
                      <a:endParaRPr sz="8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r>
              <a:tr h="297500">
                <a:tc>
                  <a:txBody>
                    <a:bodyPr/>
                    <a:lstStyle/>
                    <a:p>
                      <a:pPr indent="0" lvl="0" marL="0" rtl="0" algn="l">
                        <a:spcBef>
                          <a:spcPts val="0"/>
                        </a:spcBef>
                        <a:spcAft>
                          <a:spcPts val="0"/>
                        </a:spcAft>
                        <a:buNone/>
                      </a:pPr>
                      <a:r>
                        <a:rPr lang="de" sz="800">
                          <a:solidFill>
                            <a:schemeClr val="dk2"/>
                          </a:solidFill>
                          <a:latin typeface="IBM Plex Sans"/>
                          <a:ea typeface="IBM Plex Sans"/>
                          <a:cs typeface="IBM Plex Sans"/>
                          <a:sym typeface="IBM Plex Sans"/>
                        </a:rPr>
                        <a:t>Elektriker</a:t>
                      </a:r>
                      <a:endParaRPr sz="800">
                        <a:solidFill>
                          <a:schemeClr val="dk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2"/>
                          </a:solidFill>
                          <a:latin typeface="IBM Plex Sans"/>
                          <a:ea typeface="IBM Plex Sans"/>
                          <a:cs typeface="IBM Plex Sans"/>
                          <a:sym typeface="IBM Plex Sans"/>
                        </a:rPr>
                        <a:t>1</a:t>
                      </a:r>
                      <a:endParaRPr sz="800">
                        <a:solidFill>
                          <a:schemeClr val="dk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2"/>
                          </a:solidFill>
                          <a:latin typeface="IBM Plex Sans"/>
                          <a:ea typeface="IBM Plex Sans"/>
                          <a:cs typeface="IBM Plex Sans"/>
                          <a:sym typeface="IBM Plex Sans"/>
                        </a:rPr>
                        <a:t>Dortmund</a:t>
                      </a:r>
                      <a:endParaRPr sz="800">
                        <a:solidFill>
                          <a:schemeClr val="dk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2"/>
                          </a:solidFill>
                          <a:latin typeface="IBM Plex Sans"/>
                          <a:ea typeface="IBM Plex Sans"/>
                          <a:cs typeface="IBM Plex Sans"/>
                          <a:sym typeface="IBM Plex Sans"/>
                        </a:rPr>
                        <a:t>1.300 €</a:t>
                      </a:r>
                      <a:endParaRPr sz="800">
                        <a:solidFill>
                          <a:schemeClr val="dk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2"/>
                          </a:solidFill>
                          <a:latin typeface="IBM Plex Sans"/>
                          <a:ea typeface="IBM Plex Sans"/>
                          <a:cs typeface="IBM Plex Sans"/>
                          <a:sym typeface="IBM Plex Sans"/>
                        </a:rPr>
                        <a:t>Ja</a:t>
                      </a:r>
                      <a:endParaRPr sz="800">
                        <a:solidFill>
                          <a:schemeClr val="dk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2"/>
                          </a:solidFill>
                          <a:latin typeface="IBM Plex Sans"/>
                          <a:ea typeface="IBM Plex Sans"/>
                          <a:cs typeface="IBM Plex Sans"/>
                          <a:sym typeface="IBM Plex Sans"/>
                        </a:rPr>
                        <a:t>3 Monate</a:t>
                      </a:r>
                      <a:endParaRPr sz="800">
                        <a:solidFill>
                          <a:schemeClr val="dk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c>
                  <a:txBody>
                    <a:bodyPr/>
                    <a:lstStyle/>
                    <a:p>
                      <a:pPr indent="0" lvl="0" marL="0" rtl="0" algn="ctr">
                        <a:spcBef>
                          <a:spcPts val="0"/>
                        </a:spcBef>
                        <a:spcAft>
                          <a:spcPts val="0"/>
                        </a:spcAft>
                        <a:buNone/>
                      </a:pPr>
                      <a:r>
                        <a:rPr lang="de" sz="800">
                          <a:solidFill>
                            <a:schemeClr val="dk2"/>
                          </a:solidFill>
                          <a:latin typeface="IBM Plex Sans"/>
                          <a:ea typeface="IBM Plex Sans"/>
                          <a:cs typeface="IBM Plex Sans"/>
                          <a:sym typeface="IBM Plex Sans"/>
                        </a:rPr>
                        <a:t>3.900 €</a:t>
                      </a:r>
                      <a:endParaRPr sz="800">
                        <a:solidFill>
                          <a:schemeClr val="dk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chemeClr val="accent5"/>
                      </a:solidFill>
                      <a:prstDash val="lgDash"/>
                      <a:round/>
                      <a:headEnd len="sm" w="sm" type="none"/>
                      <a:tailEnd len="sm" w="sm" type="none"/>
                    </a:lnB>
                  </a:tcPr>
                </a:tc>
              </a:tr>
              <a:tr h="319775">
                <a:tc>
                  <a:txBody>
                    <a:bodyPr/>
                    <a:lstStyle/>
                    <a:p>
                      <a:pPr indent="0" lvl="0" marL="0" rtl="0" algn="l">
                        <a:spcBef>
                          <a:spcPts val="0"/>
                        </a:spcBef>
                        <a:spcAft>
                          <a:spcPts val="0"/>
                        </a:spcAft>
                        <a:buNone/>
                      </a:pPr>
                      <a:r>
                        <a:rPr lang="de" sz="800">
                          <a:solidFill>
                            <a:schemeClr val="lt2"/>
                          </a:solidFill>
                          <a:latin typeface="IBM Plex Sans"/>
                          <a:ea typeface="IBM Plex Sans"/>
                          <a:cs typeface="IBM Plex Sans"/>
                          <a:sym typeface="IBM Plex Sans"/>
                        </a:rPr>
                        <a:t>Marketing Manager</a:t>
                      </a:r>
                      <a:endParaRPr sz="800">
                        <a:solidFill>
                          <a:schemeClr val="lt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lt2"/>
                          </a:solidFill>
                          <a:latin typeface="IBM Plex Sans"/>
                          <a:ea typeface="IBM Plex Sans"/>
                          <a:cs typeface="IBM Plex Sans"/>
                          <a:sym typeface="IBM Plex Sans"/>
                        </a:rPr>
                        <a:t>1</a:t>
                      </a:r>
                      <a:endParaRPr sz="800">
                        <a:solidFill>
                          <a:schemeClr val="lt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lt2"/>
                          </a:solidFill>
                          <a:latin typeface="IBM Plex Sans"/>
                          <a:ea typeface="IBM Plex Sans"/>
                          <a:cs typeface="IBM Plex Sans"/>
                          <a:sym typeface="IBM Plex Sans"/>
                        </a:rPr>
                        <a:t>Gütersloh</a:t>
                      </a:r>
                      <a:endParaRPr sz="800">
                        <a:solidFill>
                          <a:schemeClr val="lt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lt2"/>
                          </a:solidFill>
                          <a:latin typeface="IBM Plex Sans"/>
                          <a:ea typeface="IBM Plex Sans"/>
                          <a:cs typeface="IBM Plex Sans"/>
                          <a:sym typeface="IBM Plex Sans"/>
                        </a:rPr>
                        <a:t>1.000 €</a:t>
                      </a:r>
                      <a:endParaRPr sz="800">
                        <a:solidFill>
                          <a:schemeClr val="lt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lt2"/>
                          </a:solidFill>
                          <a:latin typeface="IBM Plex Sans"/>
                          <a:ea typeface="IBM Plex Sans"/>
                          <a:cs typeface="IBM Plex Sans"/>
                          <a:sym typeface="IBM Plex Sans"/>
                        </a:rPr>
                        <a:t>Nein</a:t>
                      </a:r>
                      <a:endParaRPr sz="800">
                        <a:solidFill>
                          <a:schemeClr val="lt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lt2"/>
                          </a:solidFill>
                          <a:latin typeface="IBM Plex Sans"/>
                          <a:ea typeface="IBM Plex Sans"/>
                          <a:cs typeface="IBM Plex Sans"/>
                          <a:sym typeface="IBM Plex Sans"/>
                        </a:rPr>
                        <a:t>3 Monate</a:t>
                      </a:r>
                      <a:endParaRPr sz="800">
                        <a:solidFill>
                          <a:schemeClr val="lt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de" sz="800">
                          <a:solidFill>
                            <a:schemeClr val="lt2"/>
                          </a:solidFill>
                          <a:latin typeface="IBM Plex Sans"/>
                          <a:ea typeface="IBM Plex Sans"/>
                          <a:cs typeface="IBM Plex Sans"/>
                          <a:sym typeface="IBM Plex Sans"/>
                        </a:rPr>
                        <a:t>3.000 €</a:t>
                      </a:r>
                      <a:endParaRPr sz="800">
                        <a:solidFill>
                          <a:schemeClr val="lt2"/>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lgDash"/>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7"/>
          <p:cNvSpPr txBox="1"/>
          <p:nvPr>
            <p:ph type="title"/>
          </p:nvPr>
        </p:nvSpPr>
        <p:spPr>
          <a:xfrm>
            <a:off x="357275" y="1888500"/>
            <a:ext cx="8453400" cy="136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de"/>
              <a:t>Angebots-Templates</a:t>
            </a:r>
            <a:endParaRPr b="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1"/>
          <p:cNvSpPr txBox="1"/>
          <p:nvPr>
            <p:ph idx="4294967295" type="title"/>
          </p:nvPr>
        </p:nvSpPr>
        <p:spPr>
          <a:xfrm>
            <a:off x="357275" y="3623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 sz="1600">
                <a:latin typeface="IBM Plex Sans Light"/>
                <a:ea typeface="IBM Plex Sans Light"/>
                <a:cs typeface="IBM Plex Sans Light"/>
                <a:sym typeface="IBM Plex Sans Light"/>
              </a:rPr>
              <a:t>Intro: </a:t>
            </a:r>
            <a:r>
              <a:rPr lang="de" sz="1600">
                <a:latin typeface="IBM Plex Sans Medium"/>
                <a:ea typeface="IBM Plex Sans Medium"/>
                <a:cs typeface="IBM Plex Sans Medium"/>
                <a:sym typeface="IBM Plex Sans Medium"/>
              </a:rPr>
              <a:t>Kundenpräsentation_Template</a:t>
            </a:r>
            <a:endParaRPr sz="1600">
              <a:latin typeface="IBM Plex Sans Medium"/>
              <a:ea typeface="IBM Plex Sans Medium"/>
              <a:cs typeface="IBM Plex Sans Medium"/>
              <a:sym typeface="IBM Plex Sans Medium"/>
            </a:endParaRPr>
          </a:p>
        </p:txBody>
      </p:sp>
      <p:sp>
        <p:nvSpPr>
          <p:cNvPr id="62" name="Google Shape;62;p11"/>
          <p:cNvSpPr txBox="1"/>
          <p:nvPr>
            <p:ph idx="4294967295" type="body"/>
          </p:nvPr>
        </p:nvSpPr>
        <p:spPr>
          <a:xfrm>
            <a:off x="366900" y="1498925"/>
            <a:ext cx="8410200" cy="3171900"/>
          </a:xfrm>
          <a:prstGeom prst="rect">
            <a:avLst/>
          </a:prstGeom>
        </p:spPr>
        <p:txBody>
          <a:bodyPr anchorCtr="0" anchor="t" bIns="0" lIns="0" spcFirstLastPara="1" rIns="0" wrap="square" tIns="0">
            <a:noAutofit/>
          </a:bodyPr>
          <a:lstStyle/>
          <a:p>
            <a:pPr indent="-292100" lvl="0" marL="457200" rtl="0" algn="l">
              <a:spcBef>
                <a:spcPts val="1000"/>
              </a:spcBef>
              <a:spcAft>
                <a:spcPts val="0"/>
              </a:spcAft>
              <a:buSzPts val="1000"/>
              <a:buAutoNum type="arabicPeriod"/>
            </a:pPr>
            <a:r>
              <a:rPr lang="de" sz="1000"/>
              <a:t>For each customer presentation, </a:t>
            </a:r>
            <a:r>
              <a:rPr lang="de" sz="1000">
                <a:solidFill>
                  <a:schemeClr val="accent2"/>
                </a:solidFill>
              </a:rPr>
              <a:t>always start from the gallery again</a:t>
            </a:r>
            <a:r>
              <a:rPr lang="de" sz="1000"/>
              <a:t> (</a:t>
            </a:r>
            <a:r>
              <a:rPr i="1" lang="de" sz="1000"/>
              <a:t>Datei → Neu → Aus Vorlagengalerie → Kundenpräsentation_Template</a:t>
            </a:r>
            <a:r>
              <a:rPr lang="de" sz="1000"/>
              <a:t>)</a:t>
            </a:r>
            <a:r>
              <a:rPr lang="de" sz="1000">
                <a:latin typeface="IBM Plex Sans SemiBold"/>
                <a:ea typeface="IBM Plex Sans SemiBold"/>
                <a:cs typeface="IBM Plex Sans SemiBold"/>
                <a:sym typeface="IBM Plex Sans SemiBold"/>
              </a:rPr>
              <a:t> and save it in the customer presentation folder</a:t>
            </a:r>
            <a:r>
              <a:rPr lang="de" sz="1000"/>
              <a:t> of your respective area (e.g. </a:t>
            </a:r>
            <a:r>
              <a:rPr i="1" lang="de" sz="1000"/>
              <a:t>Large ACM → Kundenpräsentationen → 2023</a:t>
            </a:r>
            <a:r>
              <a:rPr lang="de" sz="1000"/>
              <a:t>). </a:t>
            </a:r>
            <a:endParaRPr sz="1000"/>
          </a:p>
          <a:p>
            <a:pPr indent="-292100" lvl="0" marL="457200" rtl="0" algn="l">
              <a:spcBef>
                <a:spcPts val="1000"/>
              </a:spcBef>
              <a:spcAft>
                <a:spcPts val="0"/>
              </a:spcAft>
              <a:buSzPts val="1000"/>
              <a:buAutoNum type="arabicPeriod"/>
            </a:pPr>
            <a:r>
              <a:rPr lang="de" sz="1000"/>
              <a:t>The Template will be </a:t>
            </a:r>
            <a:r>
              <a:rPr lang="de" sz="1000">
                <a:latin typeface="IBM Plex Sans SemiBold"/>
                <a:ea typeface="IBM Plex Sans SemiBold"/>
                <a:cs typeface="IBM Plex Sans SemiBold"/>
                <a:sym typeface="IBM Plex Sans SemiBold"/>
              </a:rPr>
              <a:t>reviewed </a:t>
            </a:r>
            <a:r>
              <a:rPr lang="de" sz="1000">
                <a:latin typeface="IBM Plex Sans SemiBold"/>
                <a:ea typeface="IBM Plex Sans SemiBold"/>
                <a:cs typeface="IBM Plex Sans SemiBold"/>
                <a:sym typeface="IBM Plex Sans SemiBold"/>
              </a:rPr>
              <a:t>quarterly </a:t>
            </a:r>
            <a:r>
              <a:rPr lang="de" sz="1000">
                <a:latin typeface="IBM Plex Sans SemiBold"/>
                <a:ea typeface="IBM Plex Sans SemiBold"/>
                <a:cs typeface="IBM Plex Sans SemiBold"/>
                <a:sym typeface="IBM Plex Sans SemiBold"/>
              </a:rPr>
              <a:t> &amp; updated</a:t>
            </a:r>
            <a:r>
              <a:rPr lang="de" sz="1000"/>
              <a:t>, therefore make sure you start from the gallery. In case you are missing slides, please feedback it to us, so we can add it (Ticket via #</a:t>
            </a:r>
            <a:r>
              <a:rPr i="1" lang="de" sz="1000"/>
              <a:t>emp_excellence_support</a:t>
            </a:r>
            <a:r>
              <a:rPr lang="de" sz="1000"/>
              <a:t>). </a:t>
            </a:r>
            <a:endParaRPr sz="1000"/>
          </a:p>
          <a:p>
            <a:pPr indent="-292100" lvl="0" marL="457200" rtl="0" algn="l">
              <a:spcBef>
                <a:spcPts val="1000"/>
              </a:spcBef>
              <a:spcAft>
                <a:spcPts val="0"/>
              </a:spcAft>
              <a:buSzPts val="1000"/>
              <a:buAutoNum type="arabicPeriod"/>
            </a:pPr>
            <a:r>
              <a:rPr lang="de" sz="1000"/>
              <a:t>The Template is used in combination with the </a:t>
            </a:r>
            <a:r>
              <a:rPr lang="de" sz="1000">
                <a:latin typeface="IBM Plex Sans SemiBold"/>
                <a:ea typeface="IBM Plex Sans SemiBold"/>
                <a:cs typeface="IBM Plex Sans SemiBold"/>
                <a:sym typeface="IBM Plex Sans SemiBold"/>
              </a:rPr>
              <a:t>Kundenpräsentation_Master_Sheet</a:t>
            </a:r>
            <a:r>
              <a:rPr lang="de" sz="1000"/>
              <a:t>. This sheet can be used to update the data in the graphs according to your customers’ situation.</a:t>
            </a:r>
            <a:endParaRPr sz="1000"/>
          </a:p>
          <a:p>
            <a:pPr indent="-292100" lvl="0" marL="457200" rtl="0" algn="l">
              <a:spcBef>
                <a:spcPts val="1000"/>
              </a:spcBef>
              <a:spcAft>
                <a:spcPts val="0"/>
              </a:spcAft>
              <a:buSzPts val="1000"/>
              <a:buAutoNum type="arabicPeriod"/>
            </a:pPr>
            <a:r>
              <a:rPr lang="de" sz="1000"/>
              <a:t>Go to Sheets and create your own “Master” from the template gallery (</a:t>
            </a:r>
            <a:r>
              <a:rPr i="1" lang="de" sz="1000"/>
              <a:t>Datei → Neu → Aus Vorlagengalerie → Kunden Reporting_Master_Sheet</a:t>
            </a:r>
            <a:r>
              <a:rPr lang="de" sz="1000"/>
              <a:t>). You can find extensive info on this </a:t>
            </a:r>
            <a:r>
              <a:rPr lang="de" sz="1000" u="sng">
                <a:solidFill>
                  <a:schemeClr val="hlink"/>
                </a:solidFill>
                <a:hlinkClick r:id="rId3"/>
              </a:rPr>
              <a:t>here</a:t>
            </a:r>
            <a:r>
              <a:rPr lang="de" sz="1000"/>
              <a:t>.</a:t>
            </a:r>
            <a:endParaRPr sz="1000"/>
          </a:p>
          <a:p>
            <a:pPr indent="-292100" lvl="0" marL="457200" rtl="0" algn="l">
              <a:spcBef>
                <a:spcPts val="1000"/>
              </a:spcBef>
              <a:spcAft>
                <a:spcPts val="0"/>
              </a:spcAft>
              <a:buSzPts val="1000"/>
              <a:buAutoNum type="arabicPeriod"/>
            </a:pPr>
            <a:r>
              <a:rPr lang="de" sz="1000"/>
              <a:t>Many of the following slides are hidden, because they fulfil the same purpose as others or are of optional use. This allows you to choose between different designs (e.g. </a:t>
            </a:r>
            <a:r>
              <a:rPr i="1" lang="de" sz="1000"/>
              <a:t>Agenda with picture A </a:t>
            </a:r>
            <a:r>
              <a:rPr lang="de" sz="1000"/>
              <a:t>vs. </a:t>
            </a:r>
            <a:r>
              <a:rPr i="1" lang="de" sz="1000"/>
              <a:t>Agenda with picture B</a:t>
            </a:r>
            <a:r>
              <a:rPr lang="de" sz="1000"/>
              <a:t>). </a:t>
            </a:r>
            <a:endParaRPr sz="1000"/>
          </a:p>
          <a:p>
            <a:pPr indent="-292100" lvl="0" marL="457200" rtl="0" algn="l">
              <a:spcBef>
                <a:spcPts val="1000"/>
              </a:spcBef>
              <a:spcAft>
                <a:spcPts val="0"/>
              </a:spcAft>
              <a:buSzPts val="1000"/>
              <a:buAutoNum type="arabicPeriod"/>
            </a:pPr>
            <a:r>
              <a:rPr lang="de" sz="1000">
                <a:solidFill>
                  <a:srgbClr val="30AC4E"/>
                </a:solidFill>
                <a:highlight>
                  <a:srgbClr val="CBFFD7"/>
                </a:highlight>
              </a:rPr>
              <a:t>Co</a:t>
            </a:r>
            <a:r>
              <a:rPr lang="de" sz="1000">
                <a:solidFill>
                  <a:srgbClr val="30AC4E"/>
                </a:solidFill>
                <a:highlight>
                  <a:srgbClr val="CBFFD7"/>
                </a:highlight>
              </a:rPr>
              <a:t>lored boxes</a:t>
            </a:r>
            <a:r>
              <a:rPr lang="de" sz="1000"/>
              <a:t> are meant as guiding notes for you or reminders for adjustments. Please remember to </a:t>
            </a:r>
            <a:r>
              <a:rPr b="1" lang="de" sz="1000"/>
              <a:t>delete them afterwards!</a:t>
            </a:r>
            <a:endParaRPr b="1" sz="1000"/>
          </a:p>
          <a:p>
            <a:pPr indent="-292100" lvl="0" marL="457200" rtl="0" algn="l">
              <a:spcBef>
                <a:spcPts val="1000"/>
              </a:spcBef>
              <a:spcAft>
                <a:spcPts val="0"/>
              </a:spcAft>
              <a:buSzPts val="1000"/>
              <a:buAutoNum type="arabicPeriod"/>
            </a:pPr>
            <a:r>
              <a:rPr lang="de" sz="1000"/>
              <a:t>Hidden slides will be shown when downloaded as a PDF, hence </a:t>
            </a:r>
            <a:r>
              <a:rPr b="1" lang="de" sz="1000"/>
              <a:t>delete unused hidden slides </a:t>
            </a:r>
            <a:r>
              <a:rPr lang="de" sz="1000"/>
              <a:t>when finalising your presentation.</a:t>
            </a:r>
            <a:endParaRPr sz="1000"/>
          </a:p>
        </p:txBody>
      </p:sp>
      <p:sp>
        <p:nvSpPr>
          <p:cNvPr id="63" name="Google Shape;63;p11"/>
          <p:cNvSpPr/>
          <p:nvPr/>
        </p:nvSpPr>
        <p:spPr>
          <a:xfrm>
            <a:off x="357275" y="934925"/>
            <a:ext cx="8198100" cy="367200"/>
          </a:xfrm>
          <a:prstGeom prst="roundRect">
            <a:avLst>
              <a:gd fmla="val 0" name="adj"/>
            </a:avLst>
          </a:prstGeom>
          <a:solidFill>
            <a:schemeClr val="accent5"/>
          </a:solidFill>
          <a:ln>
            <a:noFill/>
          </a:ln>
        </p:spPr>
        <p:txBody>
          <a:bodyPr anchorCtr="0" anchor="ctr" bIns="91425" lIns="91425" spcFirstLastPara="1" rIns="91425" wrap="square" tIns="91425">
            <a:noAutofit/>
          </a:bodyPr>
          <a:lstStyle/>
          <a:p>
            <a:pPr indent="0" lvl="0" marL="0" rtl="0" algn="l">
              <a:lnSpc>
                <a:spcPct val="100000"/>
              </a:lnSpc>
              <a:spcBef>
                <a:spcPts val="1000"/>
              </a:spcBef>
              <a:spcAft>
                <a:spcPts val="1200"/>
              </a:spcAft>
              <a:buClr>
                <a:schemeClr val="dk1"/>
              </a:buClr>
              <a:buSzPts val="1100"/>
              <a:buFont typeface="Arial"/>
              <a:buNone/>
            </a:pPr>
            <a:r>
              <a:rPr lang="de" sz="1000">
                <a:solidFill>
                  <a:schemeClr val="accent2"/>
                </a:solidFill>
                <a:latin typeface="IBM Plex Sans"/>
                <a:ea typeface="IBM Plex Sans"/>
                <a:cs typeface="IBM Plex Sans"/>
                <a:sym typeface="IBM Plex Sans"/>
              </a:rPr>
              <a:t>This presentation template is meant as a support for creating engaging and professional slides for client conversations. </a:t>
            </a:r>
            <a:br>
              <a:rPr lang="de" sz="1000">
                <a:solidFill>
                  <a:schemeClr val="accent2"/>
                </a:solidFill>
                <a:latin typeface="IBM Plex Sans"/>
                <a:ea typeface="IBM Plex Sans"/>
                <a:cs typeface="IBM Plex Sans"/>
                <a:sym typeface="IBM Plex Sans"/>
              </a:rPr>
            </a:br>
            <a:r>
              <a:rPr b="1" lang="de" sz="1000">
                <a:solidFill>
                  <a:schemeClr val="accent2"/>
                </a:solidFill>
                <a:latin typeface="IBM Plex Sans"/>
                <a:ea typeface="IBM Plex Sans"/>
                <a:cs typeface="IBM Plex Sans"/>
                <a:sym typeface="IBM Plex Sans"/>
              </a:rPr>
              <a:t>Please </a:t>
            </a:r>
            <a:r>
              <a:rPr b="1" lang="de" sz="1000" u="sng">
                <a:solidFill>
                  <a:schemeClr val="hlink"/>
                </a:solidFill>
                <a:latin typeface="IBM Plex Sans"/>
                <a:ea typeface="IBM Plex Sans"/>
                <a:cs typeface="IBM Plex Sans"/>
                <a:sym typeface="IBM Plex Sans"/>
                <a:hlinkClick r:id="rId4"/>
              </a:rPr>
              <a:t>read the manual</a:t>
            </a:r>
            <a:r>
              <a:rPr b="1" lang="de" sz="1000">
                <a:solidFill>
                  <a:schemeClr val="accent2"/>
                </a:solidFill>
                <a:latin typeface="IBM Plex Sans"/>
                <a:ea typeface="IBM Plex Sans"/>
                <a:cs typeface="IBM Plex Sans"/>
                <a:sym typeface="IBM Plex Sans"/>
              </a:rPr>
              <a:t> before using it.</a:t>
            </a:r>
            <a:endParaRPr sz="1300">
              <a:solidFill>
                <a:schemeClr val="accent2"/>
              </a:solidFill>
            </a:endParaRPr>
          </a:p>
        </p:txBody>
      </p:sp>
      <p:pic>
        <p:nvPicPr>
          <p:cNvPr id="64" name="Google Shape;64;p11"/>
          <p:cNvPicPr preferRelativeResize="0"/>
          <p:nvPr/>
        </p:nvPicPr>
        <p:blipFill>
          <a:blip r:embed="rId5">
            <a:alphaModFix/>
          </a:blip>
          <a:stretch>
            <a:fillRect/>
          </a:stretch>
        </p:blipFill>
        <p:spPr>
          <a:xfrm>
            <a:off x="8400202" y="935025"/>
            <a:ext cx="367148" cy="367125"/>
          </a:xfrm>
          <a:prstGeom prst="rect">
            <a:avLst/>
          </a:prstGeom>
          <a:noFill/>
          <a:ln>
            <a:noFill/>
          </a:ln>
        </p:spPr>
      </p:pic>
      <p:sp>
        <p:nvSpPr>
          <p:cNvPr id="65" name="Google Shape;65;p11"/>
          <p:cNvSpPr/>
          <p:nvPr/>
        </p:nvSpPr>
        <p:spPr>
          <a:xfrm>
            <a:off x="6707800" y="160925"/>
            <a:ext cx="2436300" cy="201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000">
                <a:solidFill>
                  <a:srgbClr val="30AC4E"/>
                </a:solidFill>
                <a:latin typeface="IBM Plex Sans Medium"/>
                <a:ea typeface="IBM Plex Sans Medium"/>
                <a:cs typeface="IBM Plex Sans Medium"/>
                <a:sym typeface="IBM Plex Sans Medium"/>
              </a:rPr>
              <a:t>Delete this slide before downloading !</a:t>
            </a:r>
            <a:endParaRPr sz="1000">
              <a:solidFill>
                <a:srgbClr val="30AC4E"/>
              </a:solidFill>
              <a:latin typeface="IBM Plex Sans Medium"/>
              <a:ea typeface="IBM Plex Sans Medium"/>
              <a:cs typeface="IBM Plex Sans Medium"/>
              <a:sym typeface="IBM Plex Sa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5" name="Shape 445"/>
        <p:cNvGrpSpPr/>
        <p:nvPr/>
      </p:nvGrpSpPr>
      <p:grpSpPr>
        <a:xfrm>
          <a:off x="0" y="0"/>
          <a:ext cx="0" cy="0"/>
          <a:chOff x="0" y="0"/>
          <a:chExt cx="0" cy="0"/>
        </a:xfrm>
      </p:grpSpPr>
      <p:sp>
        <p:nvSpPr>
          <p:cNvPr id="446" name="Google Shape;446;p38"/>
          <p:cNvSpPr/>
          <p:nvPr/>
        </p:nvSpPr>
        <p:spPr>
          <a:xfrm>
            <a:off x="364607" y="3453737"/>
            <a:ext cx="3348600" cy="196200"/>
          </a:xfrm>
          <a:prstGeom prst="rect">
            <a:avLst/>
          </a:prstGeom>
          <a:solidFill>
            <a:srgbClr val="F3F3F3"/>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chemeClr val="dk1"/>
                </a:solidFill>
                <a:latin typeface="IBM Plex Sans"/>
                <a:ea typeface="IBM Plex Sans"/>
                <a:cs typeface="IBM Plex Sans"/>
                <a:sym typeface="IBM Plex Sans"/>
              </a:rPr>
              <a:t>Komplexe BMS - Integration</a:t>
            </a:r>
            <a:endParaRPr sz="900">
              <a:latin typeface="IBM Plex Sans"/>
              <a:ea typeface="IBM Plex Sans"/>
              <a:cs typeface="IBM Plex Sans"/>
              <a:sym typeface="IBM Plex Sans"/>
            </a:endParaRPr>
          </a:p>
        </p:txBody>
      </p:sp>
      <p:sp>
        <p:nvSpPr>
          <p:cNvPr id="447" name="Google Shape;447;p38"/>
          <p:cNvSpPr/>
          <p:nvPr/>
        </p:nvSpPr>
        <p:spPr>
          <a:xfrm>
            <a:off x="364607" y="3869343"/>
            <a:ext cx="3348600" cy="196200"/>
          </a:xfrm>
          <a:prstGeom prst="rect">
            <a:avLst/>
          </a:prstGeom>
          <a:solidFill>
            <a:srgbClr val="F3F3F3"/>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chemeClr val="dk1"/>
                </a:solidFill>
                <a:latin typeface="IBM Plex Sans"/>
                <a:ea typeface="IBM Plex Sans"/>
                <a:cs typeface="IBM Plex Sans"/>
                <a:sym typeface="IBM Plex Sans"/>
              </a:rPr>
              <a:t>HeyWorkshops</a:t>
            </a:r>
            <a:endParaRPr sz="900">
              <a:latin typeface="IBM Plex Sans"/>
              <a:ea typeface="IBM Plex Sans"/>
              <a:cs typeface="IBM Plex Sans"/>
              <a:sym typeface="IBM Plex Sans"/>
            </a:endParaRPr>
          </a:p>
        </p:txBody>
      </p:sp>
      <p:sp>
        <p:nvSpPr>
          <p:cNvPr id="448" name="Google Shape;448;p38"/>
          <p:cNvSpPr/>
          <p:nvPr/>
        </p:nvSpPr>
        <p:spPr>
          <a:xfrm>
            <a:off x="364607" y="3673786"/>
            <a:ext cx="3348600" cy="1962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spcBef>
                <a:spcPts val="0"/>
              </a:spcBef>
              <a:spcAft>
                <a:spcPts val="0"/>
              </a:spcAft>
              <a:buClr>
                <a:schemeClr val="dk1"/>
              </a:buClr>
              <a:buSzPts val="1100"/>
              <a:buFont typeface="Arial"/>
              <a:buNone/>
            </a:pPr>
            <a:r>
              <a:rPr lang="de" sz="900">
                <a:solidFill>
                  <a:schemeClr val="dk1"/>
                </a:solidFill>
                <a:latin typeface="IBM Plex Sans"/>
                <a:ea typeface="IBM Plex Sans"/>
                <a:cs typeface="IBM Plex Sans"/>
                <a:sym typeface="IBM Plex Sans"/>
              </a:rPr>
              <a:t>Branded Ads</a:t>
            </a:r>
            <a:endParaRPr sz="900">
              <a:latin typeface="IBM Plex Sans"/>
              <a:ea typeface="IBM Plex Sans"/>
              <a:cs typeface="IBM Plex Sans"/>
              <a:sym typeface="IBM Plex Sans"/>
            </a:endParaRPr>
          </a:p>
        </p:txBody>
      </p:sp>
      <p:sp>
        <p:nvSpPr>
          <p:cNvPr id="449" name="Google Shape;449;p38"/>
          <p:cNvSpPr/>
          <p:nvPr/>
        </p:nvSpPr>
        <p:spPr>
          <a:xfrm>
            <a:off x="363803" y="2487804"/>
            <a:ext cx="3369300" cy="331200"/>
          </a:xfrm>
          <a:prstGeom prst="rect">
            <a:avLst/>
          </a:prstGeom>
          <a:solidFill>
            <a:srgbClr val="F3F3F3"/>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b="1" lang="de" sz="1000">
                <a:solidFill>
                  <a:srgbClr val="000000"/>
                </a:solidFill>
                <a:latin typeface="IBM Plex Sans"/>
                <a:ea typeface="IBM Plex Sans"/>
                <a:cs typeface="IBM Plex Sans"/>
                <a:sym typeface="IBM Plex Sans"/>
              </a:rPr>
              <a:t>Bonus Budget</a:t>
            </a:r>
            <a:endParaRPr sz="900">
              <a:solidFill>
                <a:srgbClr val="000000"/>
              </a:solidFill>
              <a:latin typeface="IBM Plex Sans"/>
              <a:ea typeface="IBM Plex Sans"/>
              <a:cs typeface="IBM Plex Sans"/>
              <a:sym typeface="IBM Plex Sans"/>
            </a:endParaRPr>
          </a:p>
        </p:txBody>
      </p:sp>
      <p:sp>
        <p:nvSpPr>
          <p:cNvPr id="450" name="Google Shape;450;p38"/>
          <p:cNvSpPr/>
          <p:nvPr/>
        </p:nvSpPr>
        <p:spPr>
          <a:xfrm>
            <a:off x="366270" y="3036621"/>
            <a:ext cx="3348600" cy="196200"/>
          </a:xfrm>
          <a:prstGeom prst="rect">
            <a:avLst/>
          </a:prstGeom>
          <a:solidFill>
            <a:srgbClr val="F3F3F3"/>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latin typeface="IBM Plex Sans"/>
                <a:ea typeface="IBM Plex Sans"/>
                <a:cs typeface="IBM Plex Sans"/>
                <a:sym typeface="IBM Plex Sans"/>
              </a:rPr>
              <a:t>Persönliche Beratung</a:t>
            </a:r>
            <a:endParaRPr sz="900">
              <a:solidFill>
                <a:srgbClr val="000000"/>
              </a:solidFill>
              <a:latin typeface="IBM Plex Sans"/>
              <a:ea typeface="IBM Plex Sans"/>
              <a:cs typeface="IBM Plex Sans"/>
              <a:sym typeface="IBM Plex Sans"/>
            </a:endParaRPr>
          </a:p>
        </p:txBody>
      </p:sp>
      <p:sp>
        <p:nvSpPr>
          <p:cNvPr id="451" name="Google Shape;451;p38"/>
          <p:cNvSpPr/>
          <p:nvPr/>
        </p:nvSpPr>
        <p:spPr>
          <a:xfrm>
            <a:off x="364907" y="2829699"/>
            <a:ext cx="3359700" cy="1962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rgbClr val="000000"/>
                </a:solidFill>
                <a:latin typeface="IBM Plex Sans"/>
                <a:ea typeface="IBM Plex Sans"/>
                <a:cs typeface="IBM Plex Sans"/>
                <a:sym typeface="IBM Plex Sans"/>
              </a:rPr>
              <a:t>Budget </a:t>
            </a:r>
            <a:r>
              <a:rPr lang="de" sz="900">
                <a:latin typeface="IBM Plex Sans"/>
                <a:ea typeface="IBM Plex Sans"/>
                <a:cs typeface="IBM Plex Sans"/>
                <a:sym typeface="IBM Plex Sans"/>
              </a:rPr>
              <a:t>Gültigkeit</a:t>
            </a:r>
            <a:endParaRPr sz="900">
              <a:solidFill>
                <a:srgbClr val="000000"/>
              </a:solidFill>
              <a:latin typeface="IBM Plex Sans"/>
              <a:ea typeface="IBM Plex Sans"/>
              <a:cs typeface="IBM Plex Sans"/>
              <a:sym typeface="IBM Plex Sans"/>
            </a:endParaRPr>
          </a:p>
        </p:txBody>
      </p:sp>
      <p:sp>
        <p:nvSpPr>
          <p:cNvPr id="452" name="Google Shape;452;p38"/>
          <p:cNvSpPr/>
          <p:nvPr/>
        </p:nvSpPr>
        <p:spPr>
          <a:xfrm>
            <a:off x="366270" y="3237230"/>
            <a:ext cx="3348600" cy="1962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chemeClr val="dk1"/>
                </a:solidFill>
                <a:latin typeface="IBM Plex Sans"/>
                <a:ea typeface="IBM Plex Sans"/>
                <a:cs typeface="IBM Plex Sans"/>
                <a:sym typeface="IBM Plex Sans"/>
              </a:rPr>
              <a:t>Einfache BMS - Integration</a:t>
            </a:r>
            <a:endParaRPr sz="900">
              <a:solidFill>
                <a:srgbClr val="000000"/>
              </a:solidFill>
              <a:latin typeface="IBM Plex Sans"/>
              <a:ea typeface="IBM Plex Sans"/>
              <a:cs typeface="IBM Plex Sans"/>
              <a:sym typeface="IBM Plex Sans"/>
            </a:endParaRPr>
          </a:p>
        </p:txBody>
      </p:sp>
      <p:sp>
        <p:nvSpPr>
          <p:cNvPr id="453" name="Google Shape;453;p38"/>
          <p:cNvSpPr/>
          <p:nvPr/>
        </p:nvSpPr>
        <p:spPr>
          <a:xfrm>
            <a:off x="363795" y="2120216"/>
            <a:ext cx="3296400" cy="3396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lnSpc>
                <a:spcPct val="115000"/>
              </a:lnSpc>
              <a:spcBef>
                <a:spcPts val="0"/>
              </a:spcBef>
              <a:spcAft>
                <a:spcPts val="0"/>
              </a:spcAft>
              <a:buNone/>
            </a:pPr>
            <a:r>
              <a:rPr b="1" lang="de" sz="1100">
                <a:solidFill>
                  <a:srgbClr val="000000"/>
                </a:solidFill>
                <a:latin typeface="IBM Plex Sans"/>
                <a:ea typeface="IBM Plex Sans"/>
                <a:cs typeface="IBM Plex Sans"/>
                <a:sym typeface="IBM Plex Sans"/>
              </a:rPr>
              <a:t>Min Budget / </a:t>
            </a:r>
            <a:r>
              <a:rPr b="1" lang="de" sz="1100">
                <a:latin typeface="IBM Plex Sans"/>
                <a:ea typeface="IBM Plex Sans"/>
                <a:cs typeface="IBM Plex Sans"/>
                <a:sym typeface="IBM Plex Sans"/>
              </a:rPr>
              <a:t>Jahr</a:t>
            </a:r>
            <a:endParaRPr sz="300">
              <a:solidFill>
                <a:srgbClr val="000000"/>
              </a:solidFill>
              <a:latin typeface="IBM Plex Sans"/>
              <a:ea typeface="IBM Plex Sans"/>
              <a:cs typeface="IBM Plex Sans"/>
              <a:sym typeface="IBM Plex Sans"/>
            </a:endParaRPr>
          </a:p>
        </p:txBody>
      </p:sp>
      <p:sp>
        <p:nvSpPr>
          <p:cNvPr id="454" name="Google Shape;454;p38"/>
          <p:cNvSpPr/>
          <p:nvPr/>
        </p:nvSpPr>
        <p:spPr>
          <a:xfrm>
            <a:off x="364695" y="4082664"/>
            <a:ext cx="3348600" cy="1980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chemeClr val="dk1"/>
                </a:solidFill>
                <a:latin typeface="IBM Plex Sans"/>
                <a:ea typeface="IBM Plex Sans"/>
                <a:cs typeface="IBM Plex Sans"/>
                <a:sym typeface="IBM Plex Sans"/>
              </a:rPr>
              <a:t>Statistics Pro</a:t>
            </a:r>
            <a:endParaRPr sz="900">
              <a:latin typeface="IBM Plex Sans"/>
              <a:ea typeface="IBM Plex Sans"/>
              <a:cs typeface="IBM Plex Sans"/>
              <a:sym typeface="IBM Plex Sans"/>
            </a:endParaRPr>
          </a:p>
        </p:txBody>
      </p:sp>
      <p:sp>
        <p:nvSpPr>
          <p:cNvPr id="455" name="Google Shape;455;p38"/>
          <p:cNvSpPr/>
          <p:nvPr/>
        </p:nvSpPr>
        <p:spPr>
          <a:xfrm>
            <a:off x="364717" y="4285661"/>
            <a:ext cx="3348600" cy="196200"/>
          </a:xfrm>
          <a:prstGeom prst="rect">
            <a:avLst/>
          </a:prstGeom>
          <a:solidFill>
            <a:srgbClr val="F3F3F3"/>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chemeClr val="dk1"/>
                </a:solidFill>
                <a:latin typeface="IBM Plex Sans"/>
                <a:ea typeface="IBM Plex Sans"/>
                <a:cs typeface="IBM Plex Sans"/>
                <a:sym typeface="IBM Plex Sans"/>
              </a:rPr>
              <a:t>Reporting API</a:t>
            </a:r>
            <a:endParaRPr sz="900">
              <a:latin typeface="IBM Plex Sans"/>
              <a:ea typeface="IBM Plex Sans"/>
              <a:cs typeface="IBM Plex Sans"/>
              <a:sym typeface="IBM Plex Sans"/>
            </a:endParaRPr>
          </a:p>
        </p:txBody>
      </p:sp>
      <p:sp>
        <p:nvSpPr>
          <p:cNvPr id="456" name="Google Shape;456;p38"/>
          <p:cNvSpPr/>
          <p:nvPr/>
        </p:nvSpPr>
        <p:spPr>
          <a:xfrm>
            <a:off x="3361975" y="1625437"/>
            <a:ext cx="1312500" cy="2937900"/>
          </a:xfrm>
          <a:prstGeom prst="roundRect">
            <a:avLst>
              <a:gd fmla="val 2962" name="adj"/>
            </a:avLst>
          </a:prstGeom>
          <a:gradFill>
            <a:gsLst>
              <a:gs pos="0">
                <a:srgbClr val="424242"/>
              </a:gs>
              <a:gs pos="100000">
                <a:srgbClr val="010101"/>
              </a:gs>
            </a:gsLst>
            <a:path path="circle">
              <a:fillToRect b="50%" l="50%" r="50%" t="50%"/>
            </a:path>
            <a:tileRect/>
          </a:gradFill>
          <a:ln>
            <a:noFill/>
          </a:ln>
          <a:effectLst>
            <a:outerShdw blurRad="114300" rotWithShape="0" algn="bl" dir="5400000" dist="19050">
              <a:srgbClr val="999999">
                <a:alpha val="30000"/>
              </a:srgbClr>
            </a:outerShdw>
          </a:effectLst>
        </p:spPr>
        <p:txBody>
          <a:bodyPr anchorCtr="0" anchor="t" bIns="91425" lIns="91425" spcFirstLastPara="1" rIns="91425" wrap="square" tIns="54000">
            <a:noAutofit/>
          </a:bodyPr>
          <a:lstStyle/>
          <a:p>
            <a:pPr indent="0" lvl="0" marL="0" marR="0" rtl="0" algn="ctr">
              <a:lnSpc>
                <a:spcPct val="115000"/>
              </a:lnSpc>
              <a:spcBef>
                <a:spcPts val="0"/>
              </a:spcBef>
              <a:spcAft>
                <a:spcPts val="0"/>
              </a:spcAft>
              <a:buNone/>
            </a:pPr>
            <a:r>
              <a:rPr b="1" lang="de" sz="1300">
                <a:solidFill>
                  <a:schemeClr val="lt1"/>
                </a:solidFill>
                <a:latin typeface="IBM Plex Sans"/>
                <a:ea typeface="IBM Plex Sans"/>
                <a:cs typeface="IBM Plex Sans"/>
                <a:sym typeface="IBM Plex Sans"/>
              </a:rPr>
              <a:t>Essential</a:t>
            </a:r>
            <a:endParaRPr b="1" sz="1300">
              <a:solidFill>
                <a:schemeClr val="lt1"/>
              </a:solidFill>
              <a:latin typeface="IBM Plex Sans"/>
              <a:ea typeface="IBM Plex Sans"/>
              <a:cs typeface="IBM Plex Sans"/>
              <a:sym typeface="IBM Plex Sans"/>
            </a:endParaRPr>
          </a:p>
        </p:txBody>
      </p:sp>
      <p:sp>
        <p:nvSpPr>
          <p:cNvPr id="457" name="Google Shape;457;p38"/>
          <p:cNvSpPr/>
          <p:nvPr/>
        </p:nvSpPr>
        <p:spPr>
          <a:xfrm>
            <a:off x="3388500" y="1959837"/>
            <a:ext cx="1259400" cy="2525400"/>
          </a:xfrm>
          <a:prstGeom prst="roundRect">
            <a:avLst>
              <a:gd fmla="val 1906" name="adj"/>
            </a:avLst>
          </a:prstGeom>
          <a:solidFill>
            <a:srgbClr val="FFFFF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900">
              <a:solidFill>
                <a:srgbClr val="000000"/>
              </a:solidFill>
              <a:latin typeface="IBM Plex Sans"/>
              <a:ea typeface="IBM Plex Sans"/>
              <a:cs typeface="IBM Plex Sans"/>
              <a:sym typeface="IBM Plex Sans"/>
            </a:endParaRPr>
          </a:p>
        </p:txBody>
      </p:sp>
      <p:sp>
        <p:nvSpPr>
          <p:cNvPr id="458" name="Google Shape;458;p38"/>
          <p:cNvSpPr/>
          <p:nvPr/>
        </p:nvSpPr>
        <p:spPr>
          <a:xfrm>
            <a:off x="4728475" y="1625437"/>
            <a:ext cx="1312500" cy="2937900"/>
          </a:xfrm>
          <a:prstGeom prst="roundRect">
            <a:avLst>
              <a:gd fmla="val 2962" name="adj"/>
            </a:avLst>
          </a:prstGeom>
          <a:gradFill>
            <a:gsLst>
              <a:gs pos="0">
                <a:srgbClr val="424242"/>
              </a:gs>
              <a:gs pos="100000">
                <a:srgbClr val="010101"/>
              </a:gs>
            </a:gsLst>
            <a:path path="circle">
              <a:fillToRect b="50%" l="50%" r="50%" t="50%"/>
            </a:path>
            <a:tileRect/>
          </a:gradFill>
          <a:ln>
            <a:noFill/>
          </a:ln>
          <a:effectLst>
            <a:outerShdw blurRad="114300" rotWithShape="0" algn="bl" dir="5400000" dist="19050">
              <a:srgbClr val="999999">
                <a:alpha val="30000"/>
              </a:srgbClr>
            </a:outerShdw>
          </a:effectLst>
        </p:spPr>
        <p:txBody>
          <a:bodyPr anchorCtr="0" anchor="t" bIns="91425" lIns="91425" spcFirstLastPara="1" rIns="91425" wrap="square" tIns="54000">
            <a:noAutofit/>
          </a:bodyPr>
          <a:lstStyle/>
          <a:p>
            <a:pPr indent="0" lvl="0" marL="0" marR="0" rtl="0" algn="ctr">
              <a:lnSpc>
                <a:spcPct val="115000"/>
              </a:lnSpc>
              <a:spcBef>
                <a:spcPts val="0"/>
              </a:spcBef>
              <a:spcAft>
                <a:spcPts val="0"/>
              </a:spcAft>
              <a:buNone/>
            </a:pPr>
            <a:r>
              <a:rPr b="1" lang="de" sz="1300">
                <a:solidFill>
                  <a:schemeClr val="lt1"/>
                </a:solidFill>
                <a:latin typeface="IBM Plex Sans"/>
                <a:ea typeface="IBM Plex Sans"/>
                <a:cs typeface="IBM Plex Sans"/>
                <a:sym typeface="IBM Plex Sans"/>
              </a:rPr>
              <a:t>Advanced</a:t>
            </a:r>
            <a:endParaRPr b="1" sz="1300">
              <a:solidFill>
                <a:schemeClr val="lt1"/>
              </a:solidFill>
              <a:latin typeface="IBM Plex Sans"/>
              <a:ea typeface="IBM Plex Sans"/>
              <a:cs typeface="IBM Plex Sans"/>
              <a:sym typeface="IBM Plex Sans"/>
            </a:endParaRPr>
          </a:p>
        </p:txBody>
      </p:sp>
      <p:sp>
        <p:nvSpPr>
          <p:cNvPr id="459" name="Google Shape;459;p38"/>
          <p:cNvSpPr/>
          <p:nvPr/>
        </p:nvSpPr>
        <p:spPr>
          <a:xfrm>
            <a:off x="4755250" y="1959837"/>
            <a:ext cx="1259400" cy="2525400"/>
          </a:xfrm>
          <a:prstGeom prst="roundRect">
            <a:avLst>
              <a:gd fmla="val 1906" name="adj"/>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900">
              <a:solidFill>
                <a:srgbClr val="000000"/>
              </a:solidFill>
              <a:latin typeface="IBM Plex Sans"/>
              <a:ea typeface="IBM Plex Sans"/>
              <a:cs typeface="IBM Plex Sans"/>
              <a:sym typeface="IBM Plex Sans"/>
            </a:endParaRPr>
          </a:p>
        </p:txBody>
      </p:sp>
      <p:sp>
        <p:nvSpPr>
          <p:cNvPr id="460" name="Google Shape;460;p38"/>
          <p:cNvSpPr/>
          <p:nvPr/>
        </p:nvSpPr>
        <p:spPr>
          <a:xfrm>
            <a:off x="3390250" y="3453712"/>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t/>
            </a:r>
            <a:endParaRPr sz="1000">
              <a:solidFill>
                <a:srgbClr val="000000"/>
              </a:solidFill>
              <a:latin typeface="IBM Plex Sans"/>
              <a:ea typeface="IBM Plex Sans"/>
              <a:cs typeface="IBM Plex Sans"/>
              <a:sym typeface="IBM Plex Sans"/>
            </a:endParaRPr>
          </a:p>
        </p:txBody>
      </p:sp>
      <p:sp>
        <p:nvSpPr>
          <p:cNvPr id="461" name="Google Shape;461;p38"/>
          <p:cNvSpPr/>
          <p:nvPr/>
        </p:nvSpPr>
        <p:spPr>
          <a:xfrm>
            <a:off x="7461474" y="1634510"/>
            <a:ext cx="1312500" cy="2933400"/>
          </a:xfrm>
          <a:prstGeom prst="roundRect">
            <a:avLst>
              <a:gd fmla="val 2962" name="adj"/>
            </a:avLst>
          </a:prstGeom>
          <a:gradFill>
            <a:gsLst>
              <a:gs pos="0">
                <a:srgbClr val="D02879"/>
              </a:gs>
              <a:gs pos="50000">
                <a:srgbClr val="F6694E"/>
              </a:gs>
              <a:gs pos="100000">
                <a:srgbClr val="F5B100"/>
              </a:gs>
            </a:gsLst>
            <a:lin ang="18900732" scaled="0"/>
          </a:gradFill>
          <a:ln>
            <a:noFill/>
          </a:ln>
          <a:effectLst>
            <a:outerShdw blurRad="114300" rotWithShape="0" algn="bl" dir="5400000" dist="19050">
              <a:srgbClr val="999999">
                <a:alpha val="30000"/>
              </a:srgbClr>
            </a:outerShdw>
          </a:effectLst>
        </p:spPr>
        <p:txBody>
          <a:bodyPr anchorCtr="0" anchor="t" bIns="91425" lIns="91425" spcFirstLastPara="1" rIns="91425" wrap="square" tIns="54000">
            <a:noAutofit/>
          </a:bodyPr>
          <a:lstStyle/>
          <a:p>
            <a:pPr indent="0" lvl="0" marL="0" marR="0" rtl="0" algn="ctr">
              <a:lnSpc>
                <a:spcPct val="115000"/>
              </a:lnSpc>
              <a:spcBef>
                <a:spcPts val="0"/>
              </a:spcBef>
              <a:spcAft>
                <a:spcPts val="0"/>
              </a:spcAft>
              <a:buNone/>
            </a:pPr>
            <a:r>
              <a:rPr b="1" lang="de" sz="1300">
                <a:solidFill>
                  <a:srgbClr val="FFFFFF"/>
                </a:solidFill>
                <a:latin typeface="IBM Plex Sans"/>
                <a:ea typeface="IBM Plex Sans"/>
                <a:cs typeface="IBM Plex Sans"/>
                <a:sym typeface="IBM Plex Sans"/>
              </a:rPr>
              <a:t>Ultimate</a:t>
            </a:r>
            <a:endParaRPr b="1" sz="1300">
              <a:solidFill>
                <a:srgbClr val="FFFFFF"/>
              </a:solidFill>
              <a:latin typeface="IBM Plex Sans"/>
              <a:ea typeface="IBM Plex Sans"/>
              <a:cs typeface="IBM Plex Sans"/>
              <a:sym typeface="IBM Plex Sans"/>
            </a:endParaRPr>
          </a:p>
        </p:txBody>
      </p:sp>
      <p:sp>
        <p:nvSpPr>
          <p:cNvPr id="462" name="Google Shape;462;p38"/>
          <p:cNvSpPr/>
          <p:nvPr/>
        </p:nvSpPr>
        <p:spPr>
          <a:xfrm>
            <a:off x="7488225" y="1959837"/>
            <a:ext cx="1259700" cy="2525400"/>
          </a:xfrm>
          <a:prstGeom prst="roundRect">
            <a:avLst>
              <a:gd fmla="val 1906" name="adj"/>
            </a:avLst>
          </a:prstGeom>
          <a:solidFill>
            <a:srgbClr val="FFFFFF"/>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900">
              <a:solidFill>
                <a:srgbClr val="000000"/>
              </a:solidFill>
              <a:latin typeface="IBM Plex Sans"/>
              <a:ea typeface="IBM Plex Sans"/>
              <a:cs typeface="IBM Plex Sans"/>
              <a:sym typeface="IBM Plex Sans"/>
            </a:endParaRPr>
          </a:p>
        </p:txBody>
      </p:sp>
      <p:sp>
        <p:nvSpPr>
          <p:cNvPr id="463" name="Google Shape;463;p38"/>
          <p:cNvSpPr/>
          <p:nvPr/>
        </p:nvSpPr>
        <p:spPr>
          <a:xfrm>
            <a:off x="6094982" y="1629982"/>
            <a:ext cx="1312500" cy="2933400"/>
          </a:xfrm>
          <a:prstGeom prst="roundRect">
            <a:avLst>
              <a:gd fmla="val 2962" name="adj"/>
            </a:avLst>
          </a:prstGeom>
          <a:gradFill>
            <a:gsLst>
              <a:gs pos="0">
                <a:srgbClr val="424242"/>
              </a:gs>
              <a:gs pos="100000">
                <a:srgbClr val="010101"/>
              </a:gs>
            </a:gsLst>
            <a:path path="circle">
              <a:fillToRect b="50%" l="50%" r="50%" t="50%"/>
            </a:path>
            <a:tileRect/>
          </a:gradFill>
          <a:ln>
            <a:noFill/>
          </a:ln>
          <a:effectLst>
            <a:outerShdw blurRad="114300" rotWithShape="0" algn="bl" dir="5400000" dist="19050">
              <a:srgbClr val="999999">
                <a:alpha val="30000"/>
              </a:srgbClr>
            </a:outerShdw>
          </a:effectLst>
        </p:spPr>
        <p:txBody>
          <a:bodyPr anchorCtr="0" anchor="t" bIns="91425" lIns="91425" spcFirstLastPara="1" rIns="91425" wrap="square" tIns="54000">
            <a:noAutofit/>
          </a:bodyPr>
          <a:lstStyle/>
          <a:p>
            <a:pPr indent="0" lvl="0" marL="0" marR="0" rtl="0" algn="ctr">
              <a:lnSpc>
                <a:spcPct val="115000"/>
              </a:lnSpc>
              <a:spcBef>
                <a:spcPts val="0"/>
              </a:spcBef>
              <a:spcAft>
                <a:spcPts val="0"/>
              </a:spcAft>
              <a:buNone/>
            </a:pPr>
            <a:r>
              <a:rPr b="1" lang="de" sz="1300">
                <a:solidFill>
                  <a:schemeClr val="lt1"/>
                </a:solidFill>
                <a:latin typeface="IBM Plex Sans"/>
                <a:ea typeface="IBM Plex Sans"/>
                <a:cs typeface="IBM Plex Sans"/>
                <a:sym typeface="IBM Plex Sans"/>
              </a:rPr>
              <a:t>Professional</a:t>
            </a:r>
            <a:endParaRPr b="1" sz="1300">
              <a:solidFill>
                <a:schemeClr val="lt1"/>
              </a:solidFill>
              <a:latin typeface="IBM Plex Sans"/>
              <a:ea typeface="IBM Plex Sans"/>
              <a:cs typeface="IBM Plex Sans"/>
              <a:sym typeface="IBM Plex Sans"/>
            </a:endParaRPr>
          </a:p>
        </p:txBody>
      </p:sp>
      <p:sp>
        <p:nvSpPr>
          <p:cNvPr id="464" name="Google Shape;464;p38"/>
          <p:cNvSpPr/>
          <p:nvPr/>
        </p:nvSpPr>
        <p:spPr>
          <a:xfrm>
            <a:off x="6121750" y="1959788"/>
            <a:ext cx="1259400" cy="2525400"/>
          </a:xfrm>
          <a:prstGeom prst="roundRect">
            <a:avLst>
              <a:gd fmla="val 1906" name="adj"/>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900">
              <a:solidFill>
                <a:srgbClr val="000000"/>
              </a:solidFill>
              <a:latin typeface="IBM Plex Sans"/>
              <a:ea typeface="IBM Plex Sans"/>
              <a:cs typeface="IBM Plex Sans"/>
              <a:sym typeface="IBM Plex Sans"/>
            </a:endParaRPr>
          </a:p>
        </p:txBody>
      </p:sp>
      <p:sp>
        <p:nvSpPr>
          <p:cNvPr id="465" name="Google Shape;465;p38"/>
          <p:cNvSpPr/>
          <p:nvPr/>
        </p:nvSpPr>
        <p:spPr>
          <a:xfrm>
            <a:off x="2394374" y="3453721"/>
            <a:ext cx="923400" cy="199500"/>
          </a:xfrm>
          <a:prstGeom prst="rect">
            <a:avLst/>
          </a:prstGeom>
          <a:no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466" name="Google Shape;466;p38"/>
          <p:cNvSpPr/>
          <p:nvPr/>
        </p:nvSpPr>
        <p:spPr>
          <a:xfrm>
            <a:off x="2394374" y="3869339"/>
            <a:ext cx="923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467" name="Google Shape;467;p38"/>
          <p:cNvSpPr/>
          <p:nvPr/>
        </p:nvSpPr>
        <p:spPr>
          <a:xfrm>
            <a:off x="2394374" y="3673783"/>
            <a:ext cx="923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468" name="Google Shape;468;p38"/>
          <p:cNvSpPr/>
          <p:nvPr/>
        </p:nvSpPr>
        <p:spPr>
          <a:xfrm>
            <a:off x="2438395" y="1635311"/>
            <a:ext cx="923400" cy="339600"/>
          </a:xfrm>
          <a:prstGeom prst="roundRect">
            <a:avLst>
              <a:gd fmla="val 2962" name="adj"/>
            </a:avLst>
          </a:prstGeom>
          <a:noFill/>
          <a:ln>
            <a:noFill/>
          </a:ln>
        </p:spPr>
        <p:txBody>
          <a:bodyPr anchorCtr="0" anchor="ctr" bIns="91425" lIns="91425" spcFirstLastPara="1" rIns="91425" wrap="square" tIns="54000">
            <a:noAutofit/>
          </a:bodyPr>
          <a:lstStyle/>
          <a:p>
            <a:pPr indent="0" lvl="0" marL="0" marR="0" rtl="0" algn="ctr">
              <a:lnSpc>
                <a:spcPct val="115000"/>
              </a:lnSpc>
              <a:spcBef>
                <a:spcPts val="0"/>
              </a:spcBef>
              <a:spcAft>
                <a:spcPts val="0"/>
              </a:spcAft>
              <a:buNone/>
            </a:pPr>
            <a:r>
              <a:rPr b="1" lang="de" sz="1000">
                <a:solidFill>
                  <a:srgbClr val="999999"/>
                </a:solidFill>
                <a:latin typeface="IBM Plex Sans"/>
                <a:ea typeface="IBM Plex Sans"/>
                <a:cs typeface="IBM Plex Sans"/>
                <a:sym typeface="IBM Plex Sans"/>
              </a:rPr>
              <a:t>ohne</a:t>
            </a:r>
            <a:br>
              <a:rPr b="1" lang="de" sz="1000">
                <a:solidFill>
                  <a:srgbClr val="999999"/>
                </a:solidFill>
                <a:latin typeface="IBM Plex Sans"/>
                <a:ea typeface="IBM Plex Sans"/>
                <a:cs typeface="IBM Plex Sans"/>
                <a:sym typeface="IBM Plex Sans"/>
              </a:rPr>
            </a:br>
            <a:r>
              <a:rPr b="1" lang="de" sz="1000">
                <a:solidFill>
                  <a:srgbClr val="999999"/>
                </a:solidFill>
                <a:latin typeface="IBM Plex Sans"/>
                <a:ea typeface="IBM Plex Sans"/>
                <a:cs typeface="IBM Plex Sans"/>
                <a:sym typeface="IBM Plex Sans"/>
              </a:rPr>
              <a:t>HeyPaket</a:t>
            </a:r>
            <a:endParaRPr b="1" sz="1000">
              <a:solidFill>
                <a:srgbClr val="999999"/>
              </a:solidFill>
              <a:latin typeface="IBM Plex Sans"/>
              <a:ea typeface="IBM Plex Sans"/>
              <a:cs typeface="IBM Plex Sans"/>
              <a:sym typeface="IBM Plex Sans"/>
            </a:endParaRPr>
          </a:p>
        </p:txBody>
      </p:sp>
      <p:sp>
        <p:nvSpPr>
          <p:cNvPr id="469" name="Google Shape;469;p38"/>
          <p:cNvSpPr/>
          <p:nvPr/>
        </p:nvSpPr>
        <p:spPr>
          <a:xfrm>
            <a:off x="3393466" y="3037847"/>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t/>
            </a:r>
            <a:endParaRPr sz="900">
              <a:solidFill>
                <a:srgbClr val="000000"/>
              </a:solidFill>
              <a:latin typeface="IBM Plex Sans"/>
              <a:ea typeface="IBM Plex Sans"/>
              <a:cs typeface="IBM Plex Sans"/>
              <a:sym typeface="IBM Plex Sans"/>
            </a:endParaRPr>
          </a:p>
        </p:txBody>
      </p:sp>
      <p:sp>
        <p:nvSpPr>
          <p:cNvPr id="470" name="Google Shape;470;p38"/>
          <p:cNvSpPr/>
          <p:nvPr/>
        </p:nvSpPr>
        <p:spPr>
          <a:xfrm>
            <a:off x="4758266" y="3037847"/>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t/>
            </a:r>
            <a:endParaRPr sz="1000">
              <a:solidFill>
                <a:srgbClr val="000000"/>
              </a:solidFill>
              <a:latin typeface="IBM Plex Sans"/>
              <a:ea typeface="IBM Plex Sans"/>
              <a:cs typeface="IBM Plex Sans"/>
              <a:sym typeface="IBM Plex Sans"/>
            </a:endParaRPr>
          </a:p>
        </p:txBody>
      </p:sp>
      <p:sp>
        <p:nvSpPr>
          <p:cNvPr id="471" name="Google Shape;471;p38"/>
          <p:cNvSpPr/>
          <p:nvPr/>
        </p:nvSpPr>
        <p:spPr>
          <a:xfrm>
            <a:off x="2395661" y="3036617"/>
            <a:ext cx="923400" cy="199500"/>
          </a:xfrm>
          <a:prstGeom prst="rect">
            <a:avLst/>
          </a:prstGeom>
          <a:no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472" name="Google Shape;472;p38"/>
          <p:cNvSpPr/>
          <p:nvPr/>
        </p:nvSpPr>
        <p:spPr>
          <a:xfrm>
            <a:off x="3390384" y="3453622"/>
            <a:ext cx="1312500" cy="199500"/>
          </a:xfrm>
          <a:prstGeom prst="rect">
            <a:avLst/>
          </a:prstGeom>
          <a:noFill/>
          <a:ln>
            <a:noFill/>
          </a:ln>
        </p:spPr>
        <p:txBody>
          <a:bodyPr anchorCtr="0" anchor="ctr" bIns="0" lIns="18000" spcFirstLastPara="1" rIns="18000" wrap="square" tIns="0">
            <a:noAutofit/>
          </a:bodyPr>
          <a:lstStyle/>
          <a:p>
            <a:pPr indent="0" lvl="0" marL="0" marR="72000" rtl="0" algn="ctr">
              <a:spcBef>
                <a:spcPts val="0"/>
              </a:spcBef>
              <a:spcAft>
                <a:spcPts val="0"/>
              </a:spcAft>
              <a:buClr>
                <a:schemeClr val="dk1"/>
              </a:buClr>
              <a:buSzPts val="1100"/>
              <a:buFont typeface="Arial"/>
              <a:buNone/>
            </a:pPr>
            <a:r>
              <a:rPr lang="de" sz="900">
                <a:solidFill>
                  <a:schemeClr val="dk1"/>
                </a:solidFill>
                <a:latin typeface="IBM Plex Sans"/>
                <a:ea typeface="IBM Plex Sans"/>
                <a:cs typeface="IBM Plex Sans"/>
                <a:sym typeface="IBM Plex Sans"/>
              </a:rPr>
              <a:t>Optional für 6.000 €</a:t>
            </a:r>
            <a:endParaRPr sz="900">
              <a:solidFill>
                <a:srgbClr val="000000"/>
              </a:solidFill>
              <a:latin typeface="IBM Plex Sans"/>
              <a:ea typeface="IBM Plex Sans"/>
              <a:cs typeface="IBM Plex Sans"/>
              <a:sym typeface="IBM Plex Sans"/>
            </a:endParaRPr>
          </a:p>
        </p:txBody>
      </p:sp>
      <p:sp>
        <p:nvSpPr>
          <p:cNvPr id="473" name="Google Shape;473;p38"/>
          <p:cNvSpPr/>
          <p:nvPr/>
        </p:nvSpPr>
        <p:spPr>
          <a:xfrm>
            <a:off x="4756101" y="3454949"/>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t/>
            </a:r>
            <a:endParaRPr sz="1000">
              <a:solidFill>
                <a:srgbClr val="000000"/>
              </a:solidFill>
              <a:latin typeface="IBM Plex Sans"/>
              <a:ea typeface="IBM Plex Sans"/>
              <a:cs typeface="IBM Plex Sans"/>
              <a:sym typeface="IBM Plex Sans"/>
            </a:endParaRPr>
          </a:p>
        </p:txBody>
      </p:sp>
      <p:sp>
        <p:nvSpPr>
          <p:cNvPr id="474" name="Google Shape;474;p38"/>
          <p:cNvSpPr/>
          <p:nvPr/>
        </p:nvSpPr>
        <p:spPr>
          <a:xfrm>
            <a:off x="3391710" y="3870565"/>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475" name="Google Shape;475;p38"/>
          <p:cNvSpPr/>
          <p:nvPr/>
        </p:nvSpPr>
        <p:spPr>
          <a:xfrm>
            <a:off x="7488595" y="3454158"/>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t/>
            </a:r>
            <a:endParaRPr sz="1000">
              <a:solidFill>
                <a:srgbClr val="000000"/>
              </a:solidFill>
              <a:latin typeface="IBM Plex Sans"/>
              <a:ea typeface="IBM Plex Sans"/>
              <a:cs typeface="IBM Plex Sans"/>
              <a:sym typeface="IBM Plex Sans"/>
            </a:endParaRPr>
          </a:p>
        </p:txBody>
      </p:sp>
      <p:sp>
        <p:nvSpPr>
          <p:cNvPr id="476" name="Google Shape;476;p38"/>
          <p:cNvSpPr/>
          <p:nvPr/>
        </p:nvSpPr>
        <p:spPr>
          <a:xfrm>
            <a:off x="4756511" y="3870565"/>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477" name="Google Shape;477;p38"/>
          <p:cNvSpPr/>
          <p:nvPr/>
        </p:nvSpPr>
        <p:spPr>
          <a:xfrm>
            <a:off x="3391710" y="3673107"/>
            <a:ext cx="1259400" cy="199500"/>
          </a:xfrm>
          <a:prstGeom prst="rect">
            <a:avLst/>
          </a:prstGeom>
          <a:solidFill>
            <a:srgbClr val="FFFFFF"/>
          </a:solidFill>
          <a:ln>
            <a:noFill/>
          </a:ln>
        </p:spPr>
        <p:txBody>
          <a:bodyPr anchorCtr="0" anchor="ctr" bIns="0" lIns="0" spcFirstLastPara="1" rIns="0" wrap="square" tIns="0">
            <a:noAutofit/>
          </a:bodyPr>
          <a:lstStyle/>
          <a:p>
            <a:pPr indent="0" lvl="0" marL="72000" marR="72000" rtl="0" algn="ctr">
              <a:spcBef>
                <a:spcPts val="0"/>
              </a:spcBef>
              <a:spcAft>
                <a:spcPts val="0"/>
              </a:spcAft>
              <a:buClr>
                <a:srgbClr val="000000"/>
              </a:buClr>
              <a:buSzPts val="1100"/>
              <a:buFont typeface="Arial"/>
              <a:buNone/>
            </a:pPr>
            <a:r>
              <a:rPr lang="de" sz="900">
                <a:solidFill>
                  <a:schemeClr val="dk1"/>
                </a:solidFill>
                <a:latin typeface="IBM Plex Sans"/>
                <a:ea typeface="IBM Plex Sans"/>
                <a:cs typeface="IBM Plex Sans"/>
                <a:sym typeface="IBM Plex Sans"/>
              </a:rPr>
              <a:t>-</a:t>
            </a:r>
            <a:endParaRPr sz="1000">
              <a:solidFill>
                <a:schemeClr val="dk1"/>
              </a:solidFill>
              <a:latin typeface="IBM Plex Sans"/>
              <a:ea typeface="IBM Plex Sans"/>
              <a:cs typeface="IBM Plex Sans"/>
              <a:sym typeface="IBM Plex Sans"/>
            </a:endParaRPr>
          </a:p>
        </p:txBody>
      </p:sp>
      <p:sp>
        <p:nvSpPr>
          <p:cNvPr id="478" name="Google Shape;478;p38"/>
          <p:cNvSpPr/>
          <p:nvPr/>
        </p:nvSpPr>
        <p:spPr>
          <a:xfrm>
            <a:off x="7488595" y="3869394"/>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0" marR="72000" rtl="0" algn="l">
              <a:spcBef>
                <a:spcPts val="0"/>
              </a:spcBef>
              <a:spcAft>
                <a:spcPts val="0"/>
              </a:spcAft>
              <a:buNone/>
            </a:pPr>
            <a:r>
              <a:t/>
            </a:r>
            <a:endParaRPr sz="1000">
              <a:solidFill>
                <a:srgbClr val="000000"/>
              </a:solidFill>
              <a:latin typeface="IBM Plex Sans"/>
              <a:ea typeface="IBM Plex Sans"/>
              <a:cs typeface="IBM Plex Sans"/>
              <a:sym typeface="IBM Plex Sans"/>
            </a:endParaRPr>
          </a:p>
        </p:txBody>
      </p:sp>
      <p:sp>
        <p:nvSpPr>
          <p:cNvPr id="479" name="Google Shape;479;p38"/>
          <p:cNvSpPr/>
          <p:nvPr/>
        </p:nvSpPr>
        <p:spPr>
          <a:xfrm>
            <a:off x="3392027" y="2830914"/>
            <a:ext cx="1259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chemeClr val="dk1"/>
                </a:solidFill>
                <a:latin typeface="IBM Plex Sans"/>
                <a:ea typeface="IBM Plex Sans"/>
                <a:cs typeface="IBM Plex Sans"/>
                <a:sym typeface="IBM Plex Sans"/>
              </a:rPr>
              <a:t>6-12  Monate*</a:t>
            </a:r>
            <a:endParaRPr sz="800">
              <a:solidFill>
                <a:schemeClr val="dk1"/>
              </a:solidFill>
              <a:latin typeface="IBM Plex Sans"/>
              <a:ea typeface="IBM Plex Sans"/>
              <a:cs typeface="IBM Plex Sans"/>
              <a:sym typeface="IBM Plex Sans"/>
            </a:endParaRPr>
          </a:p>
        </p:txBody>
      </p:sp>
      <p:sp>
        <p:nvSpPr>
          <p:cNvPr id="480" name="Google Shape;480;p38"/>
          <p:cNvSpPr/>
          <p:nvPr/>
        </p:nvSpPr>
        <p:spPr>
          <a:xfrm>
            <a:off x="4756511" y="3673107"/>
            <a:ext cx="1259400" cy="1995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spcBef>
                <a:spcPts val="0"/>
              </a:spcBef>
              <a:spcAft>
                <a:spcPts val="0"/>
              </a:spcAft>
              <a:buClr>
                <a:schemeClr val="dk1"/>
              </a:buClr>
              <a:buSzPts val="1100"/>
              <a:buFont typeface="Arial"/>
              <a:buNone/>
            </a:pPr>
            <a:r>
              <a:t/>
            </a:r>
            <a:endParaRPr sz="1000">
              <a:solidFill>
                <a:schemeClr val="dk1"/>
              </a:solidFill>
              <a:latin typeface="IBM Plex Sans"/>
              <a:ea typeface="IBM Plex Sans"/>
              <a:cs typeface="IBM Plex Sans"/>
              <a:sym typeface="IBM Plex Sans"/>
            </a:endParaRPr>
          </a:p>
        </p:txBody>
      </p:sp>
      <p:sp>
        <p:nvSpPr>
          <p:cNvPr id="481" name="Google Shape;481;p38"/>
          <p:cNvSpPr/>
          <p:nvPr/>
        </p:nvSpPr>
        <p:spPr>
          <a:xfrm>
            <a:off x="7488595" y="3673107"/>
            <a:ext cx="1259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t/>
            </a:r>
            <a:endParaRPr sz="1000">
              <a:solidFill>
                <a:srgbClr val="000000"/>
              </a:solidFill>
              <a:latin typeface="IBM Plex Sans"/>
              <a:ea typeface="IBM Plex Sans"/>
              <a:cs typeface="IBM Plex Sans"/>
              <a:sym typeface="IBM Plex Sans"/>
            </a:endParaRPr>
          </a:p>
        </p:txBody>
      </p:sp>
      <p:sp>
        <p:nvSpPr>
          <p:cNvPr id="482" name="Google Shape;482;p38"/>
          <p:cNvSpPr/>
          <p:nvPr/>
        </p:nvSpPr>
        <p:spPr>
          <a:xfrm>
            <a:off x="4756828" y="2830914"/>
            <a:ext cx="1259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rgbClr val="000000"/>
                </a:solidFill>
                <a:latin typeface="IBM Plex Sans"/>
                <a:ea typeface="IBM Plex Sans"/>
                <a:cs typeface="IBM Plex Sans"/>
                <a:sym typeface="IBM Plex Sans"/>
              </a:rPr>
              <a:t>12 </a:t>
            </a:r>
            <a:r>
              <a:rPr lang="de" sz="900">
                <a:latin typeface="IBM Plex Sans"/>
                <a:ea typeface="IBM Plex Sans"/>
                <a:cs typeface="IBM Plex Sans"/>
                <a:sym typeface="IBM Plex Sans"/>
              </a:rPr>
              <a:t>Monate</a:t>
            </a:r>
            <a:endParaRPr sz="900">
              <a:solidFill>
                <a:srgbClr val="000000"/>
              </a:solidFill>
              <a:latin typeface="IBM Plex Sans"/>
              <a:ea typeface="IBM Plex Sans"/>
              <a:cs typeface="IBM Plex Sans"/>
              <a:sym typeface="IBM Plex Sans"/>
            </a:endParaRPr>
          </a:p>
        </p:txBody>
      </p:sp>
      <p:sp>
        <p:nvSpPr>
          <p:cNvPr id="483" name="Google Shape;483;p38"/>
          <p:cNvSpPr/>
          <p:nvPr/>
        </p:nvSpPr>
        <p:spPr>
          <a:xfrm>
            <a:off x="2394607" y="2830550"/>
            <a:ext cx="923400" cy="198000"/>
          </a:xfrm>
          <a:prstGeom prst="rect">
            <a:avLst/>
          </a:prstGeom>
          <a:no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900">
                <a:solidFill>
                  <a:srgbClr val="000000"/>
                </a:solidFill>
                <a:latin typeface="IBM Plex Sans"/>
                <a:ea typeface="IBM Plex Sans"/>
                <a:cs typeface="IBM Plex Sans"/>
                <a:sym typeface="IBM Plex Sans"/>
              </a:rPr>
              <a:t>6 </a:t>
            </a:r>
            <a:r>
              <a:rPr lang="de" sz="900">
                <a:latin typeface="IBM Plex Sans"/>
                <a:ea typeface="IBM Plex Sans"/>
                <a:cs typeface="IBM Plex Sans"/>
                <a:sym typeface="IBM Plex Sans"/>
              </a:rPr>
              <a:t>Monate</a:t>
            </a:r>
            <a:endParaRPr sz="900">
              <a:solidFill>
                <a:srgbClr val="000000"/>
              </a:solidFill>
              <a:latin typeface="IBM Plex Sans"/>
              <a:ea typeface="IBM Plex Sans"/>
              <a:cs typeface="IBM Plex Sans"/>
              <a:sym typeface="IBM Plex Sans"/>
            </a:endParaRPr>
          </a:p>
        </p:txBody>
      </p:sp>
      <p:sp>
        <p:nvSpPr>
          <p:cNvPr id="484" name="Google Shape;484;p38"/>
          <p:cNvSpPr/>
          <p:nvPr/>
        </p:nvSpPr>
        <p:spPr>
          <a:xfrm>
            <a:off x="7490230" y="2830548"/>
            <a:ext cx="1259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rgbClr val="000000"/>
                </a:solidFill>
                <a:latin typeface="IBM Plex Sans"/>
                <a:ea typeface="IBM Plex Sans"/>
                <a:cs typeface="IBM Plex Sans"/>
                <a:sym typeface="IBM Plex Sans"/>
              </a:rPr>
              <a:t>12 </a:t>
            </a:r>
            <a:r>
              <a:rPr lang="de" sz="900">
                <a:latin typeface="IBM Plex Sans"/>
                <a:ea typeface="IBM Plex Sans"/>
                <a:cs typeface="IBM Plex Sans"/>
                <a:sym typeface="IBM Plex Sans"/>
              </a:rPr>
              <a:t>Monate</a:t>
            </a:r>
            <a:endParaRPr sz="900">
              <a:solidFill>
                <a:srgbClr val="000000"/>
              </a:solidFill>
              <a:latin typeface="IBM Plex Sans"/>
              <a:ea typeface="IBM Plex Sans"/>
              <a:cs typeface="IBM Plex Sans"/>
              <a:sym typeface="IBM Plex Sans"/>
            </a:endParaRPr>
          </a:p>
        </p:txBody>
      </p:sp>
      <p:sp>
        <p:nvSpPr>
          <p:cNvPr id="485" name="Google Shape;485;p38"/>
          <p:cNvSpPr/>
          <p:nvPr/>
        </p:nvSpPr>
        <p:spPr>
          <a:xfrm>
            <a:off x="3388501" y="2120313"/>
            <a:ext cx="1259400" cy="339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de" sz="1000">
                <a:solidFill>
                  <a:schemeClr val="dk1"/>
                </a:solidFill>
                <a:latin typeface="IBM Plex Sans"/>
                <a:ea typeface="IBM Plex Sans"/>
                <a:cs typeface="IBM Plex Sans"/>
                <a:sym typeface="IBM Plex Sans"/>
              </a:rPr>
              <a:t>ab </a:t>
            </a:r>
            <a:r>
              <a:rPr b="1" lang="de" sz="1200">
                <a:solidFill>
                  <a:schemeClr val="dk1"/>
                </a:solidFill>
                <a:latin typeface="IBM Plex Sans"/>
                <a:ea typeface="IBM Plex Sans"/>
                <a:cs typeface="IBM Plex Sans"/>
                <a:sym typeface="IBM Plex Sans"/>
              </a:rPr>
              <a:t>8.000 €</a:t>
            </a:r>
            <a:endParaRPr sz="1100">
              <a:solidFill>
                <a:schemeClr val="dk1"/>
              </a:solidFill>
              <a:latin typeface="IBM Plex Sans"/>
              <a:ea typeface="IBM Plex Sans"/>
              <a:cs typeface="IBM Plex Sans"/>
              <a:sym typeface="IBM Plex Sans"/>
            </a:endParaRPr>
          </a:p>
        </p:txBody>
      </p:sp>
      <p:sp>
        <p:nvSpPr>
          <p:cNvPr id="486" name="Google Shape;486;p38"/>
          <p:cNvSpPr/>
          <p:nvPr/>
        </p:nvSpPr>
        <p:spPr>
          <a:xfrm>
            <a:off x="4755455" y="2120313"/>
            <a:ext cx="1259400" cy="339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SzPts val="1100"/>
              <a:buFont typeface="Arial"/>
              <a:buNone/>
            </a:pPr>
            <a:r>
              <a:rPr lang="de" sz="1000">
                <a:solidFill>
                  <a:schemeClr val="dk1"/>
                </a:solidFill>
                <a:latin typeface="IBM Plex Sans"/>
                <a:ea typeface="IBM Plex Sans"/>
                <a:cs typeface="IBM Plex Sans"/>
                <a:sym typeface="IBM Plex Sans"/>
              </a:rPr>
              <a:t>ab </a:t>
            </a:r>
            <a:r>
              <a:rPr b="1" lang="de" sz="1200">
                <a:solidFill>
                  <a:schemeClr val="dk1"/>
                </a:solidFill>
                <a:latin typeface="IBM Plex Sans"/>
                <a:ea typeface="IBM Plex Sans"/>
                <a:cs typeface="IBM Plex Sans"/>
                <a:sym typeface="IBM Plex Sans"/>
              </a:rPr>
              <a:t>15.000 €</a:t>
            </a:r>
            <a:endParaRPr sz="1100">
              <a:solidFill>
                <a:schemeClr val="dk1"/>
              </a:solidFill>
              <a:latin typeface="IBM Plex Sans"/>
              <a:ea typeface="IBM Plex Sans"/>
              <a:cs typeface="IBM Plex Sans"/>
              <a:sym typeface="IBM Plex Sans"/>
            </a:endParaRPr>
          </a:p>
        </p:txBody>
      </p:sp>
      <p:sp>
        <p:nvSpPr>
          <p:cNvPr id="487" name="Google Shape;487;p38"/>
          <p:cNvSpPr/>
          <p:nvPr/>
        </p:nvSpPr>
        <p:spPr>
          <a:xfrm>
            <a:off x="7487894" y="2120313"/>
            <a:ext cx="1259400" cy="6624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SzPts val="1100"/>
              <a:buFont typeface="Arial"/>
              <a:buNone/>
            </a:pPr>
            <a:r>
              <a:rPr b="1" lang="de" sz="1200">
                <a:solidFill>
                  <a:schemeClr val="dk1"/>
                </a:solidFill>
                <a:latin typeface="IBM Plex Sans"/>
                <a:ea typeface="IBM Plex Sans"/>
                <a:cs typeface="IBM Plex Sans"/>
                <a:sym typeface="IBM Plex Sans"/>
              </a:rPr>
              <a:t>Auf Anfrage</a:t>
            </a:r>
            <a:br>
              <a:rPr b="1" lang="de" sz="1200">
                <a:solidFill>
                  <a:schemeClr val="dk1"/>
                </a:solidFill>
                <a:latin typeface="IBM Plex Sans"/>
                <a:ea typeface="IBM Plex Sans"/>
                <a:cs typeface="IBM Plex Sans"/>
                <a:sym typeface="IBM Plex Sans"/>
              </a:rPr>
            </a:br>
            <a:r>
              <a:rPr lang="de" sz="1000">
                <a:solidFill>
                  <a:schemeClr val="dk1"/>
                </a:solidFill>
                <a:latin typeface="IBM Plex Sans"/>
                <a:ea typeface="IBM Plex Sans"/>
                <a:cs typeface="IBM Plex Sans"/>
                <a:sym typeface="IBM Plex Sans"/>
              </a:rPr>
              <a:t>ab 60.000 €</a:t>
            </a:r>
            <a:endParaRPr sz="1000">
              <a:solidFill>
                <a:schemeClr val="dk1"/>
              </a:solidFill>
              <a:latin typeface="IBM Plex Sans"/>
              <a:ea typeface="IBM Plex Sans"/>
              <a:cs typeface="IBM Plex Sans"/>
              <a:sym typeface="IBM Plex Sans"/>
            </a:endParaRPr>
          </a:p>
        </p:txBody>
      </p:sp>
      <p:sp>
        <p:nvSpPr>
          <p:cNvPr id="488" name="Google Shape;488;p38"/>
          <p:cNvSpPr/>
          <p:nvPr/>
        </p:nvSpPr>
        <p:spPr>
          <a:xfrm>
            <a:off x="6121628" y="2830548"/>
            <a:ext cx="1259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rgbClr val="000000"/>
                </a:solidFill>
                <a:latin typeface="IBM Plex Sans"/>
                <a:ea typeface="IBM Plex Sans"/>
                <a:cs typeface="IBM Plex Sans"/>
                <a:sym typeface="IBM Plex Sans"/>
              </a:rPr>
              <a:t>12 </a:t>
            </a:r>
            <a:r>
              <a:rPr lang="de" sz="900">
                <a:latin typeface="IBM Plex Sans"/>
                <a:ea typeface="IBM Plex Sans"/>
                <a:cs typeface="IBM Plex Sans"/>
                <a:sym typeface="IBM Plex Sans"/>
              </a:rPr>
              <a:t>Monate</a:t>
            </a:r>
            <a:endParaRPr sz="900">
              <a:solidFill>
                <a:srgbClr val="000000"/>
              </a:solidFill>
              <a:latin typeface="IBM Plex Sans"/>
              <a:ea typeface="IBM Plex Sans"/>
              <a:cs typeface="IBM Plex Sans"/>
              <a:sym typeface="IBM Plex Sans"/>
            </a:endParaRPr>
          </a:p>
        </p:txBody>
      </p:sp>
      <p:sp>
        <p:nvSpPr>
          <p:cNvPr id="489" name="Google Shape;489;p38"/>
          <p:cNvSpPr/>
          <p:nvPr/>
        </p:nvSpPr>
        <p:spPr>
          <a:xfrm>
            <a:off x="6124355" y="3037109"/>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t/>
            </a:r>
            <a:endParaRPr sz="1000">
              <a:solidFill>
                <a:srgbClr val="000000"/>
              </a:solidFill>
              <a:latin typeface="IBM Plex Sans"/>
              <a:ea typeface="IBM Plex Sans"/>
              <a:cs typeface="IBM Plex Sans"/>
              <a:sym typeface="IBM Plex Sans"/>
            </a:endParaRPr>
          </a:p>
        </p:txBody>
      </p:sp>
      <p:sp>
        <p:nvSpPr>
          <p:cNvPr id="490" name="Google Shape;490;p38"/>
          <p:cNvSpPr/>
          <p:nvPr/>
        </p:nvSpPr>
        <p:spPr>
          <a:xfrm>
            <a:off x="6122599" y="3454158"/>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l">
              <a:spcBef>
                <a:spcPts val="0"/>
              </a:spcBef>
              <a:spcAft>
                <a:spcPts val="0"/>
              </a:spcAft>
              <a:buNone/>
            </a:pPr>
            <a:r>
              <a:t/>
            </a:r>
            <a:endParaRPr sz="1000">
              <a:solidFill>
                <a:srgbClr val="000000"/>
              </a:solidFill>
              <a:latin typeface="IBM Plex Sans"/>
              <a:ea typeface="IBM Plex Sans"/>
              <a:cs typeface="IBM Plex Sans"/>
              <a:sym typeface="IBM Plex Sans"/>
            </a:endParaRPr>
          </a:p>
        </p:txBody>
      </p:sp>
      <p:sp>
        <p:nvSpPr>
          <p:cNvPr id="491" name="Google Shape;491;p38"/>
          <p:cNvSpPr/>
          <p:nvPr/>
        </p:nvSpPr>
        <p:spPr>
          <a:xfrm>
            <a:off x="6122599" y="3869394"/>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t/>
            </a:r>
            <a:endParaRPr sz="1000">
              <a:solidFill>
                <a:srgbClr val="000000"/>
              </a:solidFill>
              <a:latin typeface="IBM Plex Sans"/>
              <a:ea typeface="IBM Plex Sans"/>
              <a:cs typeface="IBM Plex Sans"/>
              <a:sym typeface="IBM Plex Sans"/>
            </a:endParaRPr>
          </a:p>
        </p:txBody>
      </p:sp>
      <p:sp>
        <p:nvSpPr>
          <p:cNvPr id="492" name="Google Shape;492;p38"/>
          <p:cNvSpPr/>
          <p:nvPr/>
        </p:nvSpPr>
        <p:spPr>
          <a:xfrm>
            <a:off x="6122599" y="3658976"/>
            <a:ext cx="1259400" cy="199500"/>
          </a:xfrm>
          <a:prstGeom prst="rect">
            <a:avLst/>
          </a:prstGeom>
          <a:solidFill>
            <a:schemeClr val="lt1"/>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t/>
            </a:r>
            <a:endParaRPr sz="1000">
              <a:solidFill>
                <a:schemeClr val="dk1"/>
              </a:solidFill>
              <a:latin typeface="IBM Plex Sans"/>
              <a:ea typeface="IBM Plex Sans"/>
              <a:cs typeface="IBM Plex Sans"/>
              <a:sym typeface="IBM Plex Sans"/>
            </a:endParaRPr>
          </a:p>
        </p:txBody>
      </p:sp>
      <p:sp>
        <p:nvSpPr>
          <p:cNvPr id="493" name="Google Shape;493;p38"/>
          <p:cNvSpPr/>
          <p:nvPr/>
        </p:nvSpPr>
        <p:spPr>
          <a:xfrm>
            <a:off x="6121536" y="2120313"/>
            <a:ext cx="1259400" cy="339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SzPts val="1100"/>
              <a:buFont typeface="Arial"/>
              <a:buNone/>
            </a:pPr>
            <a:r>
              <a:rPr lang="de" sz="1000">
                <a:solidFill>
                  <a:schemeClr val="dk1"/>
                </a:solidFill>
                <a:latin typeface="IBM Plex Sans"/>
                <a:ea typeface="IBM Plex Sans"/>
                <a:cs typeface="IBM Plex Sans"/>
                <a:sym typeface="IBM Plex Sans"/>
              </a:rPr>
              <a:t>ab </a:t>
            </a:r>
            <a:r>
              <a:rPr b="1" lang="de" sz="1200">
                <a:solidFill>
                  <a:schemeClr val="dk1"/>
                </a:solidFill>
                <a:latin typeface="IBM Plex Sans"/>
                <a:ea typeface="IBM Plex Sans"/>
                <a:cs typeface="IBM Plex Sans"/>
                <a:sym typeface="IBM Plex Sans"/>
              </a:rPr>
              <a:t>30.000 €</a:t>
            </a:r>
            <a:endParaRPr sz="1100">
              <a:solidFill>
                <a:schemeClr val="dk1"/>
              </a:solidFill>
              <a:latin typeface="IBM Plex Sans"/>
              <a:ea typeface="IBM Plex Sans"/>
              <a:cs typeface="IBM Plex Sans"/>
              <a:sym typeface="IBM Plex Sans"/>
            </a:endParaRPr>
          </a:p>
        </p:txBody>
      </p:sp>
      <p:sp>
        <p:nvSpPr>
          <p:cNvPr id="494" name="Google Shape;494;p38"/>
          <p:cNvSpPr/>
          <p:nvPr/>
        </p:nvSpPr>
        <p:spPr>
          <a:xfrm>
            <a:off x="2393745" y="2120311"/>
            <a:ext cx="923400" cy="339600"/>
          </a:xfrm>
          <a:prstGeom prst="rect">
            <a:avLst/>
          </a:prstGeom>
          <a:noFill/>
          <a:ln>
            <a:noFill/>
          </a:ln>
        </p:spPr>
        <p:txBody>
          <a:bodyPr anchorCtr="0" anchor="ctr" bIns="0" lIns="0" spcFirstLastPara="1" rIns="0"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700">
              <a:solidFill>
                <a:srgbClr val="000000"/>
              </a:solidFill>
              <a:latin typeface="IBM Plex Sans"/>
              <a:ea typeface="IBM Plex Sans"/>
              <a:cs typeface="IBM Plex Sans"/>
              <a:sym typeface="IBM Plex Sans"/>
            </a:endParaRPr>
          </a:p>
        </p:txBody>
      </p:sp>
      <p:sp>
        <p:nvSpPr>
          <p:cNvPr id="495" name="Google Shape;495;p38"/>
          <p:cNvSpPr/>
          <p:nvPr/>
        </p:nvSpPr>
        <p:spPr>
          <a:xfrm>
            <a:off x="7490351" y="3037109"/>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t/>
            </a:r>
            <a:endParaRPr sz="1000">
              <a:solidFill>
                <a:srgbClr val="000000"/>
              </a:solidFill>
              <a:latin typeface="IBM Plex Sans"/>
              <a:ea typeface="IBM Plex Sans"/>
              <a:cs typeface="IBM Plex Sans"/>
              <a:sym typeface="IBM Plex Sans"/>
            </a:endParaRPr>
          </a:p>
        </p:txBody>
      </p:sp>
      <p:sp>
        <p:nvSpPr>
          <p:cNvPr id="496" name="Google Shape;496;p38"/>
          <p:cNvSpPr/>
          <p:nvPr/>
        </p:nvSpPr>
        <p:spPr>
          <a:xfrm>
            <a:off x="3388501" y="2487804"/>
            <a:ext cx="1259400" cy="331200"/>
          </a:xfrm>
          <a:prstGeom prst="rect">
            <a:avLst/>
          </a:prstGeom>
          <a:solidFill>
            <a:srgbClr val="F3F3F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de" sz="1100">
                <a:solidFill>
                  <a:srgbClr val="000000"/>
                </a:solidFill>
                <a:latin typeface="IBM Plex Sans"/>
                <a:ea typeface="IBM Plex Sans"/>
                <a:cs typeface="IBM Plex Sans"/>
                <a:sym typeface="IBM Plex Sans"/>
              </a:rPr>
              <a:t>+5 %</a:t>
            </a:r>
            <a:endParaRPr sz="900">
              <a:solidFill>
                <a:srgbClr val="000000"/>
              </a:solidFill>
              <a:latin typeface="IBM Plex Sans"/>
              <a:ea typeface="IBM Plex Sans"/>
              <a:cs typeface="IBM Plex Sans"/>
              <a:sym typeface="IBM Plex Sans"/>
            </a:endParaRPr>
          </a:p>
        </p:txBody>
      </p:sp>
      <p:sp>
        <p:nvSpPr>
          <p:cNvPr id="497" name="Google Shape;497;p38"/>
          <p:cNvSpPr/>
          <p:nvPr/>
        </p:nvSpPr>
        <p:spPr>
          <a:xfrm>
            <a:off x="4755651" y="2487804"/>
            <a:ext cx="1259400" cy="331200"/>
          </a:xfrm>
          <a:prstGeom prst="rect">
            <a:avLst/>
          </a:prstGeom>
          <a:solidFill>
            <a:srgbClr val="F3F3F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de" sz="1100">
                <a:solidFill>
                  <a:srgbClr val="000000"/>
                </a:solidFill>
                <a:latin typeface="IBM Plex Sans"/>
                <a:ea typeface="IBM Plex Sans"/>
                <a:cs typeface="IBM Plex Sans"/>
                <a:sym typeface="IBM Plex Sans"/>
              </a:rPr>
              <a:t>+10 %</a:t>
            </a:r>
            <a:endParaRPr sz="900">
              <a:solidFill>
                <a:srgbClr val="000000"/>
              </a:solidFill>
              <a:latin typeface="IBM Plex Sans"/>
              <a:ea typeface="IBM Plex Sans"/>
              <a:cs typeface="IBM Plex Sans"/>
              <a:sym typeface="IBM Plex Sans"/>
            </a:endParaRPr>
          </a:p>
        </p:txBody>
      </p:sp>
      <p:sp>
        <p:nvSpPr>
          <p:cNvPr id="498" name="Google Shape;498;p38"/>
          <p:cNvSpPr/>
          <p:nvPr/>
        </p:nvSpPr>
        <p:spPr>
          <a:xfrm>
            <a:off x="2393745" y="2487800"/>
            <a:ext cx="923400" cy="331200"/>
          </a:xfrm>
          <a:prstGeom prst="rect">
            <a:avLst/>
          </a:prstGeom>
          <a:noFill/>
          <a:ln>
            <a:noFill/>
          </a:ln>
        </p:spPr>
        <p:txBody>
          <a:bodyPr anchorCtr="0" anchor="ctr" bIns="0" lIns="0" spcFirstLastPara="1" rIns="0"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700">
              <a:solidFill>
                <a:srgbClr val="000000"/>
              </a:solidFill>
              <a:latin typeface="IBM Plex Sans"/>
              <a:ea typeface="IBM Plex Sans"/>
              <a:cs typeface="IBM Plex Sans"/>
              <a:sym typeface="IBM Plex Sans"/>
            </a:endParaRPr>
          </a:p>
        </p:txBody>
      </p:sp>
      <p:sp>
        <p:nvSpPr>
          <p:cNvPr id="499" name="Google Shape;499;p38"/>
          <p:cNvSpPr/>
          <p:nvPr/>
        </p:nvSpPr>
        <p:spPr>
          <a:xfrm>
            <a:off x="6121738" y="2487511"/>
            <a:ext cx="1259400" cy="331200"/>
          </a:xfrm>
          <a:prstGeom prst="rect">
            <a:avLst/>
          </a:prstGeom>
          <a:solidFill>
            <a:srgbClr val="F3F3F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de" sz="1100">
                <a:solidFill>
                  <a:srgbClr val="000000"/>
                </a:solidFill>
                <a:latin typeface="IBM Plex Sans"/>
                <a:ea typeface="IBM Plex Sans"/>
                <a:cs typeface="IBM Plex Sans"/>
                <a:sym typeface="IBM Plex Sans"/>
              </a:rPr>
              <a:t>+15 %</a:t>
            </a:r>
            <a:endParaRPr sz="900">
              <a:solidFill>
                <a:srgbClr val="000000"/>
              </a:solidFill>
              <a:latin typeface="IBM Plex Sans"/>
              <a:ea typeface="IBM Plex Sans"/>
              <a:cs typeface="IBM Plex Sans"/>
              <a:sym typeface="IBM Plex Sans"/>
            </a:endParaRPr>
          </a:p>
        </p:txBody>
      </p:sp>
      <p:sp>
        <p:nvSpPr>
          <p:cNvPr id="500" name="Google Shape;500;p38"/>
          <p:cNvSpPr/>
          <p:nvPr/>
        </p:nvSpPr>
        <p:spPr>
          <a:xfrm>
            <a:off x="3393475" y="3236787"/>
            <a:ext cx="1312500" cy="199500"/>
          </a:xfrm>
          <a:prstGeom prst="rect">
            <a:avLst/>
          </a:prstGeom>
          <a:noFill/>
          <a:ln>
            <a:noFill/>
          </a:ln>
        </p:spPr>
        <p:txBody>
          <a:bodyPr anchorCtr="0" anchor="ctr" bIns="0" lIns="91425" spcFirstLastPara="1" rIns="91425" wrap="square" tIns="0">
            <a:noAutofit/>
          </a:bodyPr>
          <a:lstStyle/>
          <a:p>
            <a:pPr indent="0" lvl="0" marL="0" marR="72000" rtl="0" algn="l">
              <a:spcBef>
                <a:spcPts val="0"/>
              </a:spcBef>
              <a:spcAft>
                <a:spcPts val="0"/>
              </a:spcAft>
              <a:buClr>
                <a:schemeClr val="dk1"/>
              </a:buClr>
              <a:buSzPts val="1100"/>
              <a:buFont typeface="Arial"/>
              <a:buNone/>
            </a:pPr>
            <a:r>
              <a:rPr lang="de" sz="900">
                <a:solidFill>
                  <a:schemeClr val="dk1"/>
                </a:solidFill>
                <a:latin typeface="IBM Plex Sans"/>
                <a:ea typeface="IBM Plex Sans"/>
                <a:cs typeface="IBM Plex Sans"/>
                <a:sym typeface="IBM Plex Sans"/>
              </a:rPr>
              <a:t>Optional für 2.000 €</a:t>
            </a:r>
            <a:endParaRPr sz="900">
              <a:latin typeface="IBM Plex Sans"/>
              <a:ea typeface="IBM Plex Sans"/>
              <a:cs typeface="IBM Plex Sans"/>
              <a:sym typeface="IBM Plex Sans"/>
            </a:endParaRPr>
          </a:p>
        </p:txBody>
      </p:sp>
      <p:sp>
        <p:nvSpPr>
          <p:cNvPr id="501" name="Google Shape;501;p38"/>
          <p:cNvSpPr/>
          <p:nvPr/>
        </p:nvSpPr>
        <p:spPr>
          <a:xfrm>
            <a:off x="4760101" y="3236796"/>
            <a:ext cx="1259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t/>
            </a:r>
            <a:endParaRPr sz="1000">
              <a:solidFill>
                <a:srgbClr val="000000"/>
              </a:solidFill>
              <a:latin typeface="IBM Plex Sans"/>
              <a:ea typeface="IBM Plex Sans"/>
              <a:cs typeface="IBM Plex Sans"/>
              <a:sym typeface="IBM Plex Sans"/>
            </a:endParaRPr>
          </a:p>
        </p:txBody>
      </p:sp>
      <p:sp>
        <p:nvSpPr>
          <p:cNvPr id="502" name="Google Shape;502;p38"/>
          <p:cNvSpPr/>
          <p:nvPr/>
        </p:nvSpPr>
        <p:spPr>
          <a:xfrm>
            <a:off x="2395661" y="3236801"/>
            <a:ext cx="923400" cy="199500"/>
          </a:xfrm>
          <a:prstGeom prst="rect">
            <a:avLst/>
          </a:prstGeom>
          <a:no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03" name="Google Shape;503;p38"/>
          <p:cNvSpPr/>
          <p:nvPr/>
        </p:nvSpPr>
        <p:spPr>
          <a:xfrm>
            <a:off x="7492186" y="3236796"/>
            <a:ext cx="1259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t/>
            </a:r>
            <a:endParaRPr sz="1000">
              <a:solidFill>
                <a:srgbClr val="000000"/>
              </a:solidFill>
              <a:latin typeface="IBM Plex Sans"/>
              <a:ea typeface="IBM Plex Sans"/>
              <a:cs typeface="IBM Plex Sans"/>
              <a:sym typeface="IBM Plex Sans"/>
            </a:endParaRPr>
          </a:p>
        </p:txBody>
      </p:sp>
      <p:sp>
        <p:nvSpPr>
          <p:cNvPr id="504" name="Google Shape;504;p38"/>
          <p:cNvSpPr/>
          <p:nvPr/>
        </p:nvSpPr>
        <p:spPr>
          <a:xfrm>
            <a:off x="6123067" y="3236796"/>
            <a:ext cx="1259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t/>
            </a:r>
            <a:endParaRPr sz="1000">
              <a:solidFill>
                <a:srgbClr val="000000"/>
              </a:solidFill>
              <a:latin typeface="IBM Plex Sans"/>
              <a:ea typeface="IBM Plex Sans"/>
              <a:cs typeface="IBM Plex Sans"/>
              <a:sym typeface="IBM Plex Sans"/>
            </a:endParaRPr>
          </a:p>
        </p:txBody>
      </p:sp>
      <p:sp>
        <p:nvSpPr>
          <p:cNvPr id="505" name="Google Shape;505;p38"/>
          <p:cNvSpPr/>
          <p:nvPr/>
        </p:nvSpPr>
        <p:spPr>
          <a:xfrm>
            <a:off x="3391803" y="4081511"/>
            <a:ext cx="1259400" cy="1968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06" name="Google Shape;506;p38"/>
          <p:cNvSpPr/>
          <p:nvPr/>
        </p:nvSpPr>
        <p:spPr>
          <a:xfrm>
            <a:off x="4758438" y="4081511"/>
            <a:ext cx="1259400" cy="1968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07" name="Google Shape;507;p38"/>
          <p:cNvSpPr/>
          <p:nvPr/>
        </p:nvSpPr>
        <p:spPr>
          <a:xfrm>
            <a:off x="2394442" y="4082661"/>
            <a:ext cx="923400" cy="1968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08" name="Google Shape;508;p38"/>
          <p:cNvSpPr/>
          <p:nvPr/>
        </p:nvSpPr>
        <p:spPr>
          <a:xfrm>
            <a:off x="7490523" y="4081511"/>
            <a:ext cx="1259400" cy="1968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t/>
            </a:r>
            <a:endParaRPr sz="1000">
              <a:solidFill>
                <a:srgbClr val="000000"/>
              </a:solidFill>
              <a:latin typeface="IBM Plex Sans"/>
              <a:ea typeface="IBM Plex Sans"/>
              <a:cs typeface="IBM Plex Sans"/>
              <a:sym typeface="IBM Plex Sans"/>
            </a:endParaRPr>
          </a:p>
        </p:txBody>
      </p:sp>
      <p:sp>
        <p:nvSpPr>
          <p:cNvPr id="509" name="Google Shape;509;p38"/>
          <p:cNvSpPr/>
          <p:nvPr/>
        </p:nvSpPr>
        <p:spPr>
          <a:xfrm>
            <a:off x="6121404" y="4081511"/>
            <a:ext cx="1259400" cy="1968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t/>
            </a:r>
            <a:endParaRPr sz="1000">
              <a:solidFill>
                <a:srgbClr val="000000"/>
              </a:solidFill>
              <a:latin typeface="IBM Plex Sans"/>
              <a:ea typeface="IBM Plex Sans"/>
              <a:cs typeface="IBM Plex Sans"/>
              <a:sym typeface="IBM Plex Sans"/>
            </a:endParaRPr>
          </a:p>
        </p:txBody>
      </p:sp>
      <p:sp>
        <p:nvSpPr>
          <p:cNvPr id="510" name="Google Shape;510;p38"/>
          <p:cNvSpPr/>
          <p:nvPr/>
        </p:nvSpPr>
        <p:spPr>
          <a:xfrm>
            <a:off x="3390298" y="4285524"/>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1000">
                <a:solidFill>
                  <a:srgbClr val="000000"/>
                </a:solidFill>
                <a:latin typeface="IBM Plex Sans"/>
                <a:ea typeface="IBM Plex Sans"/>
                <a:cs typeface="IBM Plex Sans"/>
                <a:sym typeface="IBM Plex Sans"/>
              </a:rPr>
              <a:t>-</a:t>
            </a:r>
            <a:endParaRPr sz="900">
              <a:solidFill>
                <a:srgbClr val="000000"/>
              </a:solidFill>
              <a:latin typeface="IBM Plex Sans"/>
              <a:ea typeface="IBM Plex Sans"/>
              <a:cs typeface="IBM Plex Sans"/>
              <a:sym typeface="IBM Plex Sans"/>
            </a:endParaRPr>
          </a:p>
        </p:txBody>
      </p:sp>
      <p:sp>
        <p:nvSpPr>
          <p:cNvPr id="511" name="Google Shape;511;p38"/>
          <p:cNvSpPr/>
          <p:nvPr/>
        </p:nvSpPr>
        <p:spPr>
          <a:xfrm>
            <a:off x="4755098" y="4285524"/>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12" name="Google Shape;512;p38"/>
          <p:cNvSpPr/>
          <p:nvPr/>
        </p:nvSpPr>
        <p:spPr>
          <a:xfrm>
            <a:off x="2394442" y="4285665"/>
            <a:ext cx="923400" cy="199500"/>
          </a:xfrm>
          <a:prstGeom prst="rect">
            <a:avLst/>
          </a:prstGeom>
          <a:no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13" name="Google Shape;513;p38"/>
          <p:cNvSpPr/>
          <p:nvPr/>
        </p:nvSpPr>
        <p:spPr>
          <a:xfrm>
            <a:off x="7488501" y="4285655"/>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t/>
            </a:r>
            <a:endParaRPr sz="1000">
              <a:solidFill>
                <a:srgbClr val="000000"/>
              </a:solidFill>
              <a:latin typeface="IBM Plex Sans"/>
              <a:ea typeface="IBM Plex Sans"/>
              <a:cs typeface="IBM Plex Sans"/>
              <a:sym typeface="IBM Plex Sans"/>
            </a:endParaRPr>
          </a:p>
        </p:txBody>
      </p:sp>
      <p:sp>
        <p:nvSpPr>
          <p:cNvPr id="514" name="Google Shape;514;p38"/>
          <p:cNvSpPr/>
          <p:nvPr/>
        </p:nvSpPr>
        <p:spPr>
          <a:xfrm>
            <a:off x="6119899" y="4285655"/>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t/>
            </a:r>
            <a:endParaRPr sz="1000">
              <a:solidFill>
                <a:srgbClr val="000000"/>
              </a:solidFill>
              <a:latin typeface="IBM Plex Sans"/>
              <a:ea typeface="IBM Plex Sans"/>
              <a:cs typeface="IBM Plex Sans"/>
              <a:sym typeface="IBM Plex Sans"/>
            </a:endParaRPr>
          </a:p>
        </p:txBody>
      </p:sp>
      <p:sp>
        <p:nvSpPr>
          <p:cNvPr id="515" name="Google Shape;515;p38"/>
          <p:cNvSpPr txBox="1"/>
          <p:nvPr>
            <p:ph idx="4294967295" type="title"/>
          </p:nvPr>
        </p:nvSpPr>
        <p:spPr>
          <a:xfrm>
            <a:off x="366900" y="362325"/>
            <a:ext cx="8410200" cy="769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a:latin typeface="IBM Plex Sans SemiBold"/>
                <a:ea typeface="IBM Plex Sans SemiBold"/>
                <a:cs typeface="IBM Plex Sans SemiBold"/>
                <a:sym typeface="IBM Plex Sans SemiBold"/>
              </a:rPr>
              <a:t>Mit Ihrem individuellen HeyPaket profitieren Sie von Bonus Budgets und weiteren Vorteilen </a:t>
            </a:r>
            <a:endParaRPr>
              <a:latin typeface="IBM Plex Sans SemiBold"/>
              <a:ea typeface="IBM Plex Sans SemiBold"/>
              <a:cs typeface="IBM Plex Sans SemiBold"/>
              <a:sym typeface="IBM Plex Sans SemiBold"/>
            </a:endParaRPr>
          </a:p>
          <a:p>
            <a:pPr indent="0" lvl="0" marL="0" rtl="0" algn="l">
              <a:spcBef>
                <a:spcPts val="0"/>
              </a:spcBef>
              <a:spcAft>
                <a:spcPts val="0"/>
              </a:spcAft>
              <a:buClr>
                <a:srgbClr val="000000"/>
              </a:buClr>
              <a:buSzPts val="1100"/>
              <a:buFont typeface="Arial"/>
              <a:buNone/>
            </a:pPr>
            <a:r>
              <a:t/>
            </a:r>
            <a:endParaRPr>
              <a:latin typeface="IBM Plex Sans SemiBold"/>
              <a:ea typeface="IBM Plex Sans SemiBold"/>
              <a:cs typeface="IBM Plex Sans SemiBold"/>
              <a:sym typeface="IBM Plex Sans SemiBold"/>
            </a:endParaRPr>
          </a:p>
        </p:txBody>
      </p:sp>
      <p:sp>
        <p:nvSpPr>
          <p:cNvPr id="516" name="Google Shape;516;p38"/>
          <p:cNvSpPr/>
          <p:nvPr/>
        </p:nvSpPr>
        <p:spPr>
          <a:xfrm>
            <a:off x="4761984" y="3453622"/>
            <a:ext cx="1312500" cy="199500"/>
          </a:xfrm>
          <a:prstGeom prst="rect">
            <a:avLst/>
          </a:prstGeom>
          <a:noFill/>
          <a:ln>
            <a:noFill/>
          </a:ln>
        </p:spPr>
        <p:txBody>
          <a:bodyPr anchorCtr="0" anchor="ctr" bIns="0" lIns="18000" spcFirstLastPara="1" rIns="18000" wrap="square" tIns="0">
            <a:noAutofit/>
          </a:bodyPr>
          <a:lstStyle/>
          <a:p>
            <a:pPr indent="0" lvl="0" marL="0" marR="72000" rtl="0" algn="ctr">
              <a:spcBef>
                <a:spcPts val="0"/>
              </a:spcBef>
              <a:spcAft>
                <a:spcPts val="0"/>
              </a:spcAft>
              <a:buNone/>
            </a:pPr>
            <a:r>
              <a:rPr lang="de" sz="900">
                <a:solidFill>
                  <a:schemeClr val="dk1"/>
                </a:solidFill>
                <a:latin typeface="IBM Plex Sans"/>
                <a:ea typeface="IBM Plex Sans"/>
                <a:cs typeface="IBM Plex Sans"/>
                <a:sym typeface="IBM Plex Sans"/>
              </a:rPr>
              <a:t>Optional für 6.000 €</a:t>
            </a:r>
            <a:endParaRPr sz="900">
              <a:solidFill>
                <a:srgbClr val="000000"/>
              </a:solidFill>
              <a:latin typeface="IBM Plex Sans"/>
              <a:ea typeface="IBM Plex Sans"/>
              <a:cs typeface="IBM Plex Sans"/>
              <a:sym typeface="IBM Plex Sans"/>
            </a:endParaRPr>
          </a:p>
        </p:txBody>
      </p:sp>
      <p:sp>
        <p:nvSpPr>
          <p:cNvPr id="517" name="Google Shape;517;p38"/>
          <p:cNvSpPr/>
          <p:nvPr/>
        </p:nvSpPr>
        <p:spPr>
          <a:xfrm rot="-1034036">
            <a:off x="8059274" y="3086875"/>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28575">
            <a:solidFill>
              <a:srgbClr val="F5B100"/>
            </a:solidFill>
            <a:prstDash val="solid"/>
            <a:round/>
            <a:headEnd len="med" w="med" type="none"/>
            <a:tailEnd len="med" w="med" type="none"/>
          </a:ln>
        </p:spPr>
      </p:sp>
      <p:sp>
        <p:nvSpPr>
          <p:cNvPr id="518" name="Google Shape;518;p38"/>
          <p:cNvSpPr/>
          <p:nvPr/>
        </p:nvSpPr>
        <p:spPr>
          <a:xfrm rot="-1034036">
            <a:off x="8059274" y="3295095"/>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28575">
            <a:solidFill>
              <a:srgbClr val="F5B100"/>
            </a:solidFill>
            <a:prstDash val="solid"/>
            <a:round/>
            <a:headEnd len="med" w="med" type="none"/>
            <a:tailEnd len="med" w="med" type="none"/>
          </a:ln>
        </p:spPr>
      </p:sp>
      <p:sp>
        <p:nvSpPr>
          <p:cNvPr id="519" name="Google Shape;519;p38"/>
          <p:cNvSpPr/>
          <p:nvPr/>
        </p:nvSpPr>
        <p:spPr>
          <a:xfrm rot="-1034036">
            <a:off x="8059274" y="3503316"/>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28575">
            <a:solidFill>
              <a:srgbClr val="F5B100"/>
            </a:solidFill>
            <a:prstDash val="solid"/>
            <a:round/>
            <a:headEnd len="med" w="med" type="none"/>
            <a:tailEnd len="med" w="med" type="none"/>
          </a:ln>
        </p:spPr>
      </p:sp>
      <p:sp>
        <p:nvSpPr>
          <p:cNvPr id="520" name="Google Shape;520;p38"/>
          <p:cNvSpPr/>
          <p:nvPr/>
        </p:nvSpPr>
        <p:spPr>
          <a:xfrm rot="-1034036">
            <a:off x="8059274" y="3711537"/>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28575">
            <a:solidFill>
              <a:srgbClr val="F5B100"/>
            </a:solidFill>
            <a:prstDash val="solid"/>
            <a:round/>
            <a:headEnd len="med" w="med" type="none"/>
            <a:tailEnd len="med" w="med" type="none"/>
          </a:ln>
        </p:spPr>
      </p:sp>
      <p:sp>
        <p:nvSpPr>
          <p:cNvPr id="521" name="Google Shape;521;p38"/>
          <p:cNvSpPr/>
          <p:nvPr/>
        </p:nvSpPr>
        <p:spPr>
          <a:xfrm rot="-1034036">
            <a:off x="8059274" y="3919758"/>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28575">
            <a:solidFill>
              <a:srgbClr val="F5B100"/>
            </a:solidFill>
            <a:prstDash val="solid"/>
            <a:round/>
            <a:headEnd len="med" w="med" type="none"/>
            <a:tailEnd len="med" w="med" type="none"/>
          </a:ln>
        </p:spPr>
      </p:sp>
      <p:sp>
        <p:nvSpPr>
          <p:cNvPr id="522" name="Google Shape;522;p38"/>
          <p:cNvSpPr/>
          <p:nvPr/>
        </p:nvSpPr>
        <p:spPr>
          <a:xfrm rot="-1034036">
            <a:off x="8059274" y="4127979"/>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28575">
            <a:solidFill>
              <a:srgbClr val="F5B100"/>
            </a:solidFill>
            <a:prstDash val="solid"/>
            <a:round/>
            <a:headEnd len="med" w="med" type="none"/>
            <a:tailEnd len="med" w="med" type="none"/>
          </a:ln>
        </p:spPr>
      </p:sp>
      <p:sp>
        <p:nvSpPr>
          <p:cNvPr id="523" name="Google Shape;523;p38"/>
          <p:cNvSpPr/>
          <p:nvPr/>
        </p:nvSpPr>
        <p:spPr>
          <a:xfrm rot="-1034036">
            <a:off x="8059274" y="4336200"/>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28575">
            <a:solidFill>
              <a:srgbClr val="F5B100"/>
            </a:solidFill>
            <a:prstDash val="solid"/>
            <a:round/>
            <a:headEnd len="med" w="med" type="none"/>
            <a:tailEnd len="med" w="med" type="none"/>
          </a:ln>
        </p:spPr>
      </p:sp>
      <p:sp>
        <p:nvSpPr>
          <p:cNvPr id="524" name="Google Shape;524;p38"/>
          <p:cNvSpPr/>
          <p:nvPr/>
        </p:nvSpPr>
        <p:spPr>
          <a:xfrm rot="-1034036">
            <a:off x="6708349" y="3087512"/>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19050">
            <a:solidFill>
              <a:schemeClr val="dk1"/>
            </a:solidFill>
            <a:prstDash val="solid"/>
            <a:round/>
            <a:headEnd len="med" w="med" type="none"/>
            <a:tailEnd len="med" w="med" type="none"/>
          </a:ln>
        </p:spPr>
      </p:sp>
      <p:sp>
        <p:nvSpPr>
          <p:cNvPr id="525" name="Google Shape;525;p38"/>
          <p:cNvSpPr/>
          <p:nvPr/>
        </p:nvSpPr>
        <p:spPr>
          <a:xfrm rot="-1034036">
            <a:off x="6708349" y="3295733"/>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19050">
            <a:solidFill>
              <a:schemeClr val="dk1"/>
            </a:solidFill>
            <a:prstDash val="solid"/>
            <a:round/>
            <a:headEnd len="med" w="med" type="none"/>
            <a:tailEnd len="med" w="med" type="none"/>
          </a:ln>
        </p:spPr>
      </p:sp>
      <p:sp>
        <p:nvSpPr>
          <p:cNvPr id="526" name="Google Shape;526;p38"/>
          <p:cNvSpPr/>
          <p:nvPr/>
        </p:nvSpPr>
        <p:spPr>
          <a:xfrm rot="-1034036">
            <a:off x="6708349" y="3503954"/>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19050">
            <a:solidFill>
              <a:schemeClr val="dk1"/>
            </a:solidFill>
            <a:prstDash val="solid"/>
            <a:round/>
            <a:headEnd len="med" w="med" type="none"/>
            <a:tailEnd len="med" w="med" type="none"/>
          </a:ln>
        </p:spPr>
      </p:sp>
      <p:sp>
        <p:nvSpPr>
          <p:cNvPr id="527" name="Google Shape;527;p38"/>
          <p:cNvSpPr/>
          <p:nvPr/>
        </p:nvSpPr>
        <p:spPr>
          <a:xfrm rot="-1034036">
            <a:off x="6708349" y="3712175"/>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19050">
            <a:solidFill>
              <a:schemeClr val="dk1"/>
            </a:solidFill>
            <a:prstDash val="solid"/>
            <a:round/>
            <a:headEnd len="med" w="med" type="none"/>
            <a:tailEnd len="med" w="med" type="none"/>
          </a:ln>
        </p:spPr>
      </p:sp>
      <p:sp>
        <p:nvSpPr>
          <p:cNvPr id="528" name="Google Shape;528;p38"/>
          <p:cNvSpPr/>
          <p:nvPr/>
        </p:nvSpPr>
        <p:spPr>
          <a:xfrm rot="-1034036">
            <a:off x="6708349" y="3920395"/>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19050">
            <a:solidFill>
              <a:schemeClr val="dk1"/>
            </a:solidFill>
            <a:prstDash val="solid"/>
            <a:round/>
            <a:headEnd len="med" w="med" type="none"/>
            <a:tailEnd len="med" w="med" type="none"/>
          </a:ln>
        </p:spPr>
      </p:sp>
      <p:sp>
        <p:nvSpPr>
          <p:cNvPr id="529" name="Google Shape;529;p38"/>
          <p:cNvSpPr/>
          <p:nvPr/>
        </p:nvSpPr>
        <p:spPr>
          <a:xfrm rot="-1034036">
            <a:off x="6708349" y="4128616"/>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19050">
            <a:solidFill>
              <a:schemeClr val="dk1"/>
            </a:solidFill>
            <a:prstDash val="solid"/>
            <a:round/>
            <a:headEnd len="med" w="med" type="none"/>
            <a:tailEnd len="med" w="med" type="none"/>
          </a:ln>
        </p:spPr>
      </p:sp>
      <p:sp>
        <p:nvSpPr>
          <p:cNvPr id="530" name="Google Shape;530;p38"/>
          <p:cNvSpPr/>
          <p:nvPr/>
        </p:nvSpPr>
        <p:spPr>
          <a:xfrm rot="-1034036">
            <a:off x="6708349" y="4336837"/>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19050">
            <a:solidFill>
              <a:schemeClr val="dk1"/>
            </a:solidFill>
            <a:prstDash val="solid"/>
            <a:round/>
            <a:headEnd len="med" w="med" type="none"/>
            <a:tailEnd len="med" w="med" type="none"/>
          </a:ln>
        </p:spPr>
      </p:sp>
      <p:sp>
        <p:nvSpPr>
          <p:cNvPr id="531" name="Google Shape;531;p38"/>
          <p:cNvSpPr/>
          <p:nvPr/>
        </p:nvSpPr>
        <p:spPr>
          <a:xfrm rot="-1034036">
            <a:off x="5311812" y="3091612"/>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19050">
            <a:solidFill>
              <a:schemeClr val="dk1"/>
            </a:solidFill>
            <a:prstDash val="solid"/>
            <a:round/>
            <a:headEnd len="med" w="med" type="none"/>
            <a:tailEnd len="med" w="med" type="none"/>
          </a:ln>
        </p:spPr>
      </p:sp>
      <p:sp>
        <p:nvSpPr>
          <p:cNvPr id="532" name="Google Shape;532;p38"/>
          <p:cNvSpPr/>
          <p:nvPr/>
        </p:nvSpPr>
        <p:spPr>
          <a:xfrm rot="-1034036">
            <a:off x="5311812" y="3299833"/>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19050">
            <a:solidFill>
              <a:schemeClr val="dk1"/>
            </a:solidFill>
            <a:prstDash val="solid"/>
            <a:round/>
            <a:headEnd len="med" w="med" type="none"/>
            <a:tailEnd len="med" w="med" type="none"/>
          </a:ln>
        </p:spPr>
      </p:sp>
      <p:sp>
        <p:nvSpPr>
          <p:cNvPr id="533" name="Google Shape;533;p38"/>
          <p:cNvSpPr/>
          <p:nvPr/>
        </p:nvSpPr>
        <p:spPr>
          <a:xfrm rot="-1034036">
            <a:off x="5311812" y="3716275"/>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19050">
            <a:solidFill>
              <a:schemeClr val="dk1"/>
            </a:solidFill>
            <a:prstDash val="solid"/>
            <a:round/>
            <a:headEnd len="med" w="med" type="none"/>
            <a:tailEnd len="med" w="med" type="none"/>
          </a:ln>
        </p:spPr>
      </p:sp>
      <p:sp>
        <p:nvSpPr>
          <p:cNvPr id="534" name="Google Shape;534;p38"/>
          <p:cNvSpPr/>
          <p:nvPr/>
        </p:nvSpPr>
        <p:spPr>
          <a:xfrm rot="-1034036">
            <a:off x="3964434" y="3085052"/>
            <a:ext cx="119274" cy="93107"/>
          </a:xfrm>
          <a:custGeom>
            <a:rect b="b" l="l" r="r" t="t"/>
            <a:pathLst>
              <a:path extrusionOk="0" h="19252" w="19050">
                <a:moveTo>
                  <a:pt x="0" y="8238"/>
                </a:moveTo>
                <a:cubicBezTo>
                  <a:pt x="278" y="10748"/>
                  <a:pt x="719" y="13243"/>
                  <a:pt x="1287" y="15703"/>
                </a:cubicBezTo>
                <a:cubicBezTo>
                  <a:pt x="1545" y="16819"/>
                  <a:pt x="1250" y="19860"/>
                  <a:pt x="2059" y="19050"/>
                </a:cubicBezTo>
                <a:cubicBezTo>
                  <a:pt x="8073" y="13031"/>
                  <a:pt x="11754" y="4377"/>
                  <a:pt x="19050" y="0"/>
                </a:cubicBezTo>
              </a:path>
            </a:pathLst>
          </a:custGeom>
          <a:noFill/>
          <a:ln cap="flat" cmpd="sng" w="19050">
            <a:solidFill>
              <a:schemeClr val="dk1"/>
            </a:solidFill>
            <a:prstDash val="solid"/>
            <a:round/>
            <a:headEnd len="med" w="med" type="none"/>
            <a:tailEnd len="med" w="med" type="none"/>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8" name="Shape 538"/>
        <p:cNvGrpSpPr/>
        <p:nvPr/>
      </p:nvGrpSpPr>
      <p:grpSpPr>
        <a:xfrm>
          <a:off x="0" y="0"/>
          <a:ext cx="0" cy="0"/>
          <a:chOff x="0" y="0"/>
          <a:chExt cx="0" cy="0"/>
        </a:xfrm>
      </p:grpSpPr>
      <p:sp>
        <p:nvSpPr>
          <p:cNvPr id="539" name="Google Shape;539;p39"/>
          <p:cNvSpPr txBox="1"/>
          <p:nvPr>
            <p:ph type="title"/>
          </p:nvPr>
        </p:nvSpPr>
        <p:spPr>
          <a:xfrm>
            <a:off x="366900" y="362325"/>
            <a:ext cx="8400600" cy="93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 sz="1700">
                <a:latin typeface="IBM Plex Sans SemiBold"/>
                <a:ea typeface="IBM Plex Sans SemiBold"/>
                <a:cs typeface="IBM Plex Sans SemiBold"/>
                <a:sym typeface="IBM Plex Sans SemiBold"/>
              </a:rPr>
              <a:t>Mit HeyPaketen von zusätzlichen Vorteilen profitieren </a:t>
            </a:r>
            <a:endParaRPr sz="1700">
              <a:latin typeface="IBM Plex Sans SemiBold"/>
              <a:ea typeface="IBM Plex Sans SemiBold"/>
              <a:cs typeface="IBM Plex Sans SemiBold"/>
              <a:sym typeface="IBM Plex Sans SemiBold"/>
            </a:endParaRPr>
          </a:p>
          <a:p>
            <a:pPr indent="0" lvl="0" marL="0" marR="0" rtl="0" algn="l">
              <a:lnSpc>
                <a:spcPct val="100000"/>
              </a:lnSpc>
              <a:spcBef>
                <a:spcPts val="0"/>
              </a:spcBef>
              <a:spcAft>
                <a:spcPts val="0"/>
              </a:spcAft>
              <a:buSzPts val="2000"/>
              <a:buNone/>
            </a:pPr>
            <a:r>
              <a:rPr lang="de" sz="1700">
                <a:latin typeface="IBM Plex Sans Light"/>
                <a:ea typeface="IBM Plex Sans Light"/>
                <a:cs typeface="IBM Plex Sans Light"/>
                <a:sym typeface="IBM Plex Sans Light"/>
              </a:rPr>
              <a:t>Bedarfsorientiertes Angebot</a:t>
            </a:r>
            <a:endParaRPr sz="1700">
              <a:latin typeface="IBM Plex Sans Light"/>
              <a:ea typeface="IBM Plex Sans Light"/>
              <a:cs typeface="IBM Plex Sans Light"/>
              <a:sym typeface="IBM Plex Sans Light"/>
            </a:endParaRPr>
          </a:p>
        </p:txBody>
      </p:sp>
      <p:sp>
        <p:nvSpPr>
          <p:cNvPr id="540" name="Google Shape;540;p39"/>
          <p:cNvSpPr/>
          <p:nvPr/>
        </p:nvSpPr>
        <p:spPr>
          <a:xfrm>
            <a:off x="974207" y="3144299"/>
            <a:ext cx="3348600" cy="196200"/>
          </a:xfrm>
          <a:prstGeom prst="rect">
            <a:avLst/>
          </a:prstGeom>
          <a:solidFill>
            <a:srgbClr val="F3F3F3"/>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rgbClr val="000000"/>
                </a:solidFill>
                <a:latin typeface="IBM Plex Sans"/>
                <a:ea typeface="IBM Plex Sans"/>
                <a:cs typeface="IBM Plex Sans"/>
                <a:sym typeface="IBM Plex Sans"/>
              </a:rPr>
              <a:t>E</a:t>
            </a:r>
            <a:r>
              <a:rPr lang="de" sz="900">
                <a:latin typeface="IBM Plex Sans"/>
                <a:ea typeface="IBM Plex Sans"/>
                <a:cs typeface="IBM Plex Sans"/>
                <a:sym typeface="IBM Plex Sans"/>
              </a:rPr>
              <a:t>infache</a:t>
            </a:r>
            <a:r>
              <a:rPr lang="de" sz="900">
                <a:solidFill>
                  <a:srgbClr val="000000"/>
                </a:solidFill>
                <a:latin typeface="IBM Plex Sans"/>
                <a:ea typeface="IBM Plex Sans"/>
                <a:cs typeface="IBM Plex Sans"/>
                <a:sym typeface="IBM Plex Sans"/>
              </a:rPr>
              <a:t> </a:t>
            </a:r>
            <a:r>
              <a:rPr lang="de" sz="900">
                <a:latin typeface="IBM Plex Sans"/>
                <a:ea typeface="IBM Plex Sans"/>
                <a:cs typeface="IBM Plex Sans"/>
                <a:sym typeface="IBM Plex Sans"/>
              </a:rPr>
              <a:t>BMS</a:t>
            </a:r>
            <a:r>
              <a:rPr lang="de" sz="900">
                <a:solidFill>
                  <a:srgbClr val="000000"/>
                </a:solidFill>
                <a:latin typeface="IBM Plex Sans"/>
                <a:ea typeface="IBM Plex Sans"/>
                <a:cs typeface="IBM Plex Sans"/>
                <a:sym typeface="IBM Plex Sans"/>
              </a:rPr>
              <a:t> - Integration</a:t>
            </a:r>
            <a:endParaRPr sz="900">
              <a:solidFill>
                <a:srgbClr val="000000"/>
              </a:solidFill>
              <a:latin typeface="IBM Plex Sans"/>
              <a:ea typeface="IBM Plex Sans"/>
              <a:cs typeface="IBM Plex Sans"/>
              <a:sym typeface="IBM Plex Sans"/>
            </a:endParaRPr>
          </a:p>
        </p:txBody>
      </p:sp>
      <p:sp>
        <p:nvSpPr>
          <p:cNvPr id="541" name="Google Shape;541;p39"/>
          <p:cNvSpPr/>
          <p:nvPr/>
        </p:nvSpPr>
        <p:spPr>
          <a:xfrm>
            <a:off x="974207" y="3559905"/>
            <a:ext cx="3348600" cy="196200"/>
          </a:xfrm>
          <a:prstGeom prst="rect">
            <a:avLst/>
          </a:prstGeom>
          <a:solidFill>
            <a:srgbClr val="F3F3F3"/>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rgbClr val="000000"/>
                </a:solidFill>
                <a:latin typeface="IBM Plex Sans"/>
                <a:ea typeface="IBM Plex Sans"/>
                <a:cs typeface="IBM Plex Sans"/>
                <a:sym typeface="IBM Plex Sans"/>
              </a:rPr>
              <a:t>Branded Ads</a:t>
            </a:r>
            <a:endParaRPr sz="900">
              <a:solidFill>
                <a:srgbClr val="000000"/>
              </a:solidFill>
              <a:latin typeface="IBM Plex Sans"/>
              <a:ea typeface="IBM Plex Sans"/>
              <a:cs typeface="IBM Plex Sans"/>
              <a:sym typeface="IBM Plex Sans"/>
            </a:endParaRPr>
          </a:p>
        </p:txBody>
      </p:sp>
      <p:sp>
        <p:nvSpPr>
          <p:cNvPr id="542" name="Google Shape;542;p39"/>
          <p:cNvSpPr/>
          <p:nvPr/>
        </p:nvSpPr>
        <p:spPr>
          <a:xfrm>
            <a:off x="974207" y="3364349"/>
            <a:ext cx="3348600" cy="1962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spcBef>
                <a:spcPts val="0"/>
              </a:spcBef>
              <a:spcAft>
                <a:spcPts val="0"/>
              </a:spcAft>
              <a:buClr>
                <a:srgbClr val="000000"/>
              </a:buClr>
              <a:buSzPts val="1100"/>
              <a:buFont typeface="Arial"/>
              <a:buNone/>
            </a:pPr>
            <a:r>
              <a:rPr lang="de" sz="900">
                <a:latin typeface="IBM Plex Sans"/>
                <a:ea typeface="IBM Plex Sans"/>
                <a:cs typeface="IBM Plex Sans"/>
                <a:sym typeface="IBM Plex Sans"/>
              </a:rPr>
              <a:t>Komplexe</a:t>
            </a:r>
            <a:r>
              <a:rPr lang="de" sz="900">
                <a:solidFill>
                  <a:srgbClr val="000000"/>
                </a:solidFill>
                <a:latin typeface="IBM Plex Sans"/>
                <a:ea typeface="IBM Plex Sans"/>
                <a:cs typeface="IBM Plex Sans"/>
                <a:sym typeface="IBM Plex Sans"/>
              </a:rPr>
              <a:t> </a:t>
            </a:r>
            <a:r>
              <a:rPr lang="de" sz="900">
                <a:latin typeface="IBM Plex Sans"/>
                <a:ea typeface="IBM Plex Sans"/>
                <a:cs typeface="IBM Plex Sans"/>
                <a:sym typeface="IBM Plex Sans"/>
              </a:rPr>
              <a:t>BM</a:t>
            </a:r>
            <a:r>
              <a:rPr lang="de" sz="900">
                <a:solidFill>
                  <a:srgbClr val="000000"/>
                </a:solidFill>
                <a:latin typeface="IBM Plex Sans"/>
                <a:ea typeface="IBM Plex Sans"/>
                <a:cs typeface="IBM Plex Sans"/>
                <a:sym typeface="IBM Plex Sans"/>
              </a:rPr>
              <a:t>S - Integration</a:t>
            </a:r>
            <a:endParaRPr sz="900">
              <a:solidFill>
                <a:srgbClr val="000000"/>
              </a:solidFill>
              <a:latin typeface="IBM Plex Sans"/>
              <a:ea typeface="IBM Plex Sans"/>
              <a:cs typeface="IBM Plex Sans"/>
              <a:sym typeface="IBM Plex Sans"/>
            </a:endParaRPr>
          </a:p>
        </p:txBody>
      </p:sp>
      <p:sp>
        <p:nvSpPr>
          <p:cNvPr id="543" name="Google Shape;543;p39"/>
          <p:cNvSpPr/>
          <p:nvPr/>
        </p:nvSpPr>
        <p:spPr>
          <a:xfrm>
            <a:off x="973403" y="2178367"/>
            <a:ext cx="3369300" cy="331200"/>
          </a:xfrm>
          <a:prstGeom prst="rect">
            <a:avLst/>
          </a:prstGeom>
          <a:solidFill>
            <a:srgbClr val="F3F3F3"/>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b="1" lang="de" sz="1000">
                <a:solidFill>
                  <a:srgbClr val="000000"/>
                </a:solidFill>
                <a:latin typeface="IBM Plex Sans"/>
                <a:ea typeface="IBM Plex Sans"/>
                <a:cs typeface="IBM Plex Sans"/>
                <a:sym typeface="IBM Plex Sans"/>
              </a:rPr>
              <a:t>Bonus Budget</a:t>
            </a:r>
            <a:endParaRPr sz="900">
              <a:solidFill>
                <a:srgbClr val="000000"/>
              </a:solidFill>
              <a:latin typeface="IBM Plex Sans"/>
              <a:ea typeface="IBM Plex Sans"/>
              <a:cs typeface="IBM Plex Sans"/>
              <a:sym typeface="IBM Plex Sans"/>
            </a:endParaRPr>
          </a:p>
        </p:txBody>
      </p:sp>
      <p:sp>
        <p:nvSpPr>
          <p:cNvPr id="544" name="Google Shape;544;p39"/>
          <p:cNvSpPr/>
          <p:nvPr/>
        </p:nvSpPr>
        <p:spPr>
          <a:xfrm>
            <a:off x="975870" y="2727183"/>
            <a:ext cx="3348600" cy="196200"/>
          </a:xfrm>
          <a:prstGeom prst="rect">
            <a:avLst/>
          </a:prstGeom>
          <a:solidFill>
            <a:srgbClr val="F3F3F3"/>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latin typeface="IBM Plex Sans"/>
                <a:ea typeface="IBM Plex Sans"/>
                <a:cs typeface="IBM Plex Sans"/>
                <a:sym typeface="IBM Plex Sans"/>
              </a:rPr>
              <a:t>Persönliche Beratung</a:t>
            </a:r>
            <a:endParaRPr sz="900">
              <a:solidFill>
                <a:srgbClr val="000000"/>
              </a:solidFill>
              <a:latin typeface="IBM Plex Sans"/>
              <a:ea typeface="IBM Plex Sans"/>
              <a:cs typeface="IBM Plex Sans"/>
              <a:sym typeface="IBM Plex Sans"/>
            </a:endParaRPr>
          </a:p>
        </p:txBody>
      </p:sp>
      <p:sp>
        <p:nvSpPr>
          <p:cNvPr id="545" name="Google Shape;545;p39"/>
          <p:cNvSpPr/>
          <p:nvPr/>
        </p:nvSpPr>
        <p:spPr>
          <a:xfrm>
            <a:off x="974507" y="2520262"/>
            <a:ext cx="3359700" cy="1962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rgbClr val="000000"/>
                </a:solidFill>
                <a:latin typeface="IBM Plex Sans"/>
                <a:ea typeface="IBM Plex Sans"/>
                <a:cs typeface="IBM Plex Sans"/>
                <a:sym typeface="IBM Plex Sans"/>
              </a:rPr>
              <a:t>Budget </a:t>
            </a:r>
            <a:r>
              <a:rPr lang="de" sz="900">
                <a:latin typeface="IBM Plex Sans"/>
                <a:ea typeface="IBM Plex Sans"/>
                <a:cs typeface="IBM Plex Sans"/>
                <a:sym typeface="IBM Plex Sans"/>
              </a:rPr>
              <a:t>Gültigkeit</a:t>
            </a:r>
            <a:endParaRPr sz="900">
              <a:solidFill>
                <a:srgbClr val="000000"/>
              </a:solidFill>
              <a:latin typeface="IBM Plex Sans"/>
              <a:ea typeface="IBM Plex Sans"/>
              <a:cs typeface="IBM Plex Sans"/>
              <a:sym typeface="IBM Plex Sans"/>
            </a:endParaRPr>
          </a:p>
        </p:txBody>
      </p:sp>
      <p:sp>
        <p:nvSpPr>
          <p:cNvPr id="546" name="Google Shape;546;p39"/>
          <p:cNvSpPr/>
          <p:nvPr/>
        </p:nvSpPr>
        <p:spPr>
          <a:xfrm>
            <a:off x="975870" y="2927793"/>
            <a:ext cx="3348600" cy="1962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rgbClr val="000000"/>
                </a:solidFill>
                <a:latin typeface="IBM Plex Sans"/>
                <a:ea typeface="IBM Plex Sans"/>
                <a:cs typeface="IBM Plex Sans"/>
                <a:sym typeface="IBM Plex Sans"/>
              </a:rPr>
              <a:t>SuperRecruiter</a:t>
            </a:r>
            <a:endParaRPr sz="900">
              <a:solidFill>
                <a:srgbClr val="000000"/>
              </a:solidFill>
              <a:latin typeface="IBM Plex Sans"/>
              <a:ea typeface="IBM Plex Sans"/>
              <a:cs typeface="IBM Plex Sans"/>
              <a:sym typeface="IBM Plex Sans"/>
            </a:endParaRPr>
          </a:p>
        </p:txBody>
      </p:sp>
      <p:sp>
        <p:nvSpPr>
          <p:cNvPr id="547" name="Google Shape;547;p39"/>
          <p:cNvSpPr/>
          <p:nvPr/>
        </p:nvSpPr>
        <p:spPr>
          <a:xfrm>
            <a:off x="973395" y="1810779"/>
            <a:ext cx="3296400" cy="3396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lnSpc>
                <a:spcPct val="115000"/>
              </a:lnSpc>
              <a:spcBef>
                <a:spcPts val="0"/>
              </a:spcBef>
              <a:spcAft>
                <a:spcPts val="0"/>
              </a:spcAft>
              <a:buNone/>
            </a:pPr>
            <a:r>
              <a:rPr b="1" lang="de" sz="1100">
                <a:solidFill>
                  <a:srgbClr val="000000"/>
                </a:solidFill>
                <a:latin typeface="IBM Plex Sans"/>
                <a:ea typeface="IBM Plex Sans"/>
                <a:cs typeface="IBM Plex Sans"/>
                <a:sym typeface="IBM Plex Sans"/>
              </a:rPr>
              <a:t>Min Budget / </a:t>
            </a:r>
            <a:r>
              <a:rPr b="1" lang="de" sz="1100">
                <a:latin typeface="IBM Plex Sans"/>
                <a:ea typeface="IBM Plex Sans"/>
                <a:cs typeface="IBM Plex Sans"/>
                <a:sym typeface="IBM Plex Sans"/>
              </a:rPr>
              <a:t>Jahr</a:t>
            </a:r>
            <a:endParaRPr sz="300">
              <a:solidFill>
                <a:srgbClr val="000000"/>
              </a:solidFill>
              <a:latin typeface="IBM Plex Sans"/>
              <a:ea typeface="IBM Plex Sans"/>
              <a:cs typeface="IBM Plex Sans"/>
              <a:sym typeface="IBM Plex Sans"/>
            </a:endParaRPr>
          </a:p>
        </p:txBody>
      </p:sp>
      <p:sp>
        <p:nvSpPr>
          <p:cNvPr id="548" name="Google Shape;548;p39"/>
          <p:cNvSpPr/>
          <p:nvPr/>
        </p:nvSpPr>
        <p:spPr>
          <a:xfrm>
            <a:off x="974295" y="3773227"/>
            <a:ext cx="3348600" cy="1980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rgbClr val="000000"/>
                </a:solidFill>
                <a:latin typeface="IBM Plex Sans"/>
                <a:ea typeface="IBM Plex Sans"/>
                <a:cs typeface="IBM Plex Sans"/>
                <a:sym typeface="IBM Plex Sans"/>
              </a:rPr>
              <a:t>HeyWorkshops</a:t>
            </a:r>
            <a:endParaRPr sz="900">
              <a:solidFill>
                <a:srgbClr val="000000"/>
              </a:solidFill>
              <a:latin typeface="IBM Plex Sans"/>
              <a:ea typeface="IBM Plex Sans"/>
              <a:cs typeface="IBM Plex Sans"/>
              <a:sym typeface="IBM Plex Sans"/>
            </a:endParaRPr>
          </a:p>
        </p:txBody>
      </p:sp>
      <p:sp>
        <p:nvSpPr>
          <p:cNvPr id="549" name="Google Shape;549;p39"/>
          <p:cNvSpPr/>
          <p:nvPr/>
        </p:nvSpPr>
        <p:spPr>
          <a:xfrm>
            <a:off x="974317" y="3976224"/>
            <a:ext cx="3348600" cy="196200"/>
          </a:xfrm>
          <a:prstGeom prst="rect">
            <a:avLst/>
          </a:prstGeom>
          <a:solidFill>
            <a:srgbClr val="F3F3F3"/>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rgbClr val="000000"/>
                </a:solidFill>
                <a:latin typeface="IBM Plex Sans"/>
                <a:ea typeface="IBM Plex Sans"/>
                <a:cs typeface="IBM Plex Sans"/>
                <a:sym typeface="IBM Plex Sans"/>
              </a:rPr>
              <a:t>Statistics Pro</a:t>
            </a:r>
            <a:endParaRPr sz="900">
              <a:solidFill>
                <a:srgbClr val="000000"/>
              </a:solidFill>
              <a:latin typeface="IBM Plex Sans"/>
              <a:ea typeface="IBM Plex Sans"/>
              <a:cs typeface="IBM Plex Sans"/>
              <a:sym typeface="IBM Plex Sans"/>
            </a:endParaRPr>
          </a:p>
        </p:txBody>
      </p:sp>
      <p:sp>
        <p:nvSpPr>
          <p:cNvPr id="550" name="Google Shape;550;p39"/>
          <p:cNvSpPr/>
          <p:nvPr/>
        </p:nvSpPr>
        <p:spPr>
          <a:xfrm>
            <a:off x="974307" y="4183461"/>
            <a:ext cx="3348600" cy="198000"/>
          </a:xfrm>
          <a:prstGeom prst="rect">
            <a:avLst/>
          </a:prstGeom>
          <a:solidFill>
            <a:srgbClr val="FFFFFF"/>
          </a:solidFill>
          <a:ln>
            <a:noFill/>
          </a:ln>
        </p:spPr>
        <p:txBody>
          <a:bodyPr anchorCtr="0" anchor="ctr" bIns="0" lIns="0" spcFirstLastPara="1" rIns="0" wrap="square" tIns="0">
            <a:noAutofit/>
          </a:bodyPr>
          <a:lstStyle/>
          <a:p>
            <a:pPr indent="0" lvl="0" marL="72000" marR="72000" rtl="0" algn="l">
              <a:spcBef>
                <a:spcPts val="0"/>
              </a:spcBef>
              <a:spcAft>
                <a:spcPts val="0"/>
              </a:spcAft>
              <a:buNone/>
            </a:pPr>
            <a:r>
              <a:rPr lang="de" sz="900">
                <a:solidFill>
                  <a:srgbClr val="000000"/>
                </a:solidFill>
                <a:latin typeface="IBM Plex Sans"/>
                <a:ea typeface="IBM Plex Sans"/>
                <a:cs typeface="IBM Plex Sans"/>
                <a:sym typeface="IBM Plex Sans"/>
              </a:rPr>
              <a:t>Reporting API</a:t>
            </a:r>
            <a:endParaRPr sz="900">
              <a:solidFill>
                <a:srgbClr val="000000"/>
              </a:solidFill>
              <a:latin typeface="IBM Plex Sans"/>
              <a:ea typeface="IBM Plex Sans"/>
              <a:cs typeface="IBM Plex Sans"/>
              <a:sym typeface="IBM Plex Sans"/>
            </a:endParaRPr>
          </a:p>
        </p:txBody>
      </p:sp>
      <p:sp>
        <p:nvSpPr>
          <p:cNvPr id="551" name="Google Shape;551;p39"/>
          <p:cNvSpPr/>
          <p:nvPr/>
        </p:nvSpPr>
        <p:spPr>
          <a:xfrm>
            <a:off x="4037575" y="1320952"/>
            <a:ext cx="1312500" cy="3196800"/>
          </a:xfrm>
          <a:prstGeom prst="roundRect">
            <a:avLst>
              <a:gd fmla="val 2962" name="adj"/>
            </a:avLst>
          </a:prstGeom>
          <a:gradFill>
            <a:gsLst>
              <a:gs pos="0">
                <a:schemeClr val="accent2"/>
              </a:gs>
              <a:gs pos="50000">
                <a:srgbClr val="F6694E"/>
              </a:gs>
              <a:gs pos="100000">
                <a:schemeClr val="accent1"/>
              </a:gs>
            </a:gsLst>
            <a:lin ang="18900732" scaled="0"/>
          </a:gradFill>
          <a:ln>
            <a:noFill/>
          </a:ln>
          <a:effectLst>
            <a:outerShdw blurRad="114300" rotWithShape="0" algn="bl" dir="5400000" dist="19050">
              <a:srgbClr val="999999">
                <a:alpha val="30000"/>
              </a:srgbClr>
            </a:outerShdw>
          </a:effectLst>
        </p:spPr>
        <p:txBody>
          <a:bodyPr anchorCtr="0" anchor="t" bIns="91425" lIns="91425" spcFirstLastPara="1" rIns="91425" wrap="square" tIns="54000">
            <a:noAutofit/>
          </a:bodyPr>
          <a:lstStyle/>
          <a:p>
            <a:pPr indent="0" lvl="0" marL="0" marR="0" rtl="0" algn="ctr">
              <a:lnSpc>
                <a:spcPct val="115000"/>
              </a:lnSpc>
              <a:spcBef>
                <a:spcPts val="0"/>
              </a:spcBef>
              <a:spcAft>
                <a:spcPts val="0"/>
              </a:spcAft>
              <a:buNone/>
            </a:pPr>
            <a:r>
              <a:rPr b="1" lang="de" sz="1300">
                <a:solidFill>
                  <a:schemeClr val="lt1"/>
                </a:solidFill>
                <a:latin typeface="IBM Plex Sans"/>
                <a:ea typeface="IBM Plex Sans"/>
                <a:cs typeface="IBM Plex Sans"/>
                <a:sym typeface="IBM Plex Sans"/>
              </a:rPr>
              <a:t>Professional</a:t>
            </a:r>
            <a:endParaRPr b="1" sz="1300">
              <a:solidFill>
                <a:schemeClr val="lt1"/>
              </a:solidFill>
              <a:latin typeface="IBM Plex Sans"/>
              <a:ea typeface="IBM Plex Sans"/>
              <a:cs typeface="IBM Plex Sans"/>
              <a:sym typeface="IBM Plex Sans"/>
            </a:endParaRPr>
          </a:p>
        </p:txBody>
      </p:sp>
      <p:sp>
        <p:nvSpPr>
          <p:cNvPr id="552" name="Google Shape;552;p39"/>
          <p:cNvSpPr/>
          <p:nvPr/>
        </p:nvSpPr>
        <p:spPr>
          <a:xfrm>
            <a:off x="4064347" y="1650352"/>
            <a:ext cx="1259400" cy="2809800"/>
          </a:xfrm>
          <a:prstGeom prst="roundRect">
            <a:avLst>
              <a:gd fmla="val 1906" name="adj"/>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900">
              <a:solidFill>
                <a:srgbClr val="000000"/>
              </a:solidFill>
              <a:latin typeface="IBM Plex Sans"/>
              <a:ea typeface="IBM Plex Sans"/>
              <a:cs typeface="IBM Plex Sans"/>
              <a:sym typeface="IBM Plex Sans"/>
            </a:endParaRPr>
          </a:p>
        </p:txBody>
      </p:sp>
      <p:sp>
        <p:nvSpPr>
          <p:cNvPr id="553" name="Google Shape;553;p39"/>
          <p:cNvSpPr/>
          <p:nvPr/>
        </p:nvSpPr>
        <p:spPr>
          <a:xfrm>
            <a:off x="3003974" y="3144283"/>
            <a:ext cx="923400" cy="199500"/>
          </a:xfrm>
          <a:prstGeom prst="rect">
            <a:avLst/>
          </a:prstGeom>
          <a:no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54" name="Google Shape;554;p39"/>
          <p:cNvSpPr/>
          <p:nvPr/>
        </p:nvSpPr>
        <p:spPr>
          <a:xfrm>
            <a:off x="3003974" y="3559902"/>
            <a:ext cx="923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55" name="Google Shape;555;p39"/>
          <p:cNvSpPr/>
          <p:nvPr/>
        </p:nvSpPr>
        <p:spPr>
          <a:xfrm>
            <a:off x="3003974" y="3364345"/>
            <a:ext cx="923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56" name="Google Shape;556;p39"/>
          <p:cNvSpPr/>
          <p:nvPr/>
        </p:nvSpPr>
        <p:spPr>
          <a:xfrm>
            <a:off x="3047995" y="1325874"/>
            <a:ext cx="923400" cy="339600"/>
          </a:xfrm>
          <a:prstGeom prst="roundRect">
            <a:avLst>
              <a:gd fmla="val 2962" name="adj"/>
            </a:avLst>
          </a:prstGeom>
          <a:noFill/>
          <a:ln>
            <a:noFill/>
          </a:ln>
        </p:spPr>
        <p:txBody>
          <a:bodyPr anchorCtr="0" anchor="ctr" bIns="91425" lIns="91425" spcFirstLastPara="1" rIns="91425" wrap="square" tIns="54000">
            <a:noAutofit/>
          </a:bodyPr>
          <a:lstStyle/>
          <a:p>
            <a:pPr indent="0" lvl="0" marL="0" marR="0" rtl="0" algn="ctr">
              <a:lnSpc>
                <a:spcPct val="115000"/>
              </a:lnSpc>
              <a:spcBef>
                <a:spcPts val="0"/>
              </a:spcBef>
              <a:spcAft>
                <a:spcPts val="0"/>
              </a:spcAft>
              <a:buNone/>
            </a:pPr>
            <a:r>
              <a:rPr b="1" lang="de" sz="1000">
                <a:solidFill>
                  <a:srgbClr val="999999"/>
                </a:solidFill>
                <a:latin typeface="IBM Plex Sans"/>
                <a:ea typeface="IBM Plex Sans"/>
                <a:cs typeface="IBM Plex Sans"/>
                <a:sym typeface="IBM Plex Sans"/>
              </a:rPr>
              <a:t>ohne</a:t>
            </a:r>
            <a:br>
              <a:rPr b="1" lang="de" sz="1000">
                <a:solidFill>
                  <a:srgbClr val="999999"/>
                </a:solidFill>
                <a:latin typeface="IBM Plex Sans"/>
                <a:ea typeface="IBM Plex Sans"/>
                <a:cs typeface="IBM Plex Sans"/>
                <a:sym typeface="IBM Plex Sans"/>
              </a:rPr>
            </a:br>
            <a:r>
              <a:rPr b="1" lang="de" sz="1000">
                <a:solidFill>
                  <a:srgbClr val="999999"/>
                </a:solidFill>
                <a:latin typeface="IBM Plex Sans"/>
                <a:ea typeface="IBM Plex Sans"/>
                <a:cs typeface="IBM Plex Sans"/>
                <a:sym typeface="IBM Plex Sans"/>
              </a:rPr>
              <a:t>HeyPaket</a:t>
            </a:r>
            <a:endParaRPr b="1" sz="1000">
              <a:solidFill>
                <a:srgbClr val="999999"/>
              </a:solidFill>
              <a:latin typeface="IBM Plex Sans"/>
              <a:ea typeface="IBM Plex Sans"/>
              <a:cs typeface="IBM Plex Sans"/>
              <a:sym typeface="IBM Plex Sans"/>
            </a:endParaRPr>
          </a:p>
        </p:txBody>
      </p:sp>
      <p:sp>
        <p:nvSpPr>
          <p:cNvPr id="557" name="Google Shape;557;p39"/>
          <p:cNvSpPr/>
          <p:nvPr/>
        </p:nvSpPr>
        <p:spPr>
          <a:xfrm>
            <a:off x="3005261" y="2727179"/>
            <a:ext cx="923400" cy="199500"/>
          </a:xfrm>
          <a:prstGeom prst="rect">
            <a:avLst/>
          </a:prstGeom>
          <a:no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58" name="Google Shape;558;p39"/>
          <p:cNvSpPr/>
          <p:nvPr/>
        </p:nvSpPr>
        <p:spPr>
          <a:xfrm>
            <a:off x="3004207" y="2521113"/>
            <a:ext cx="923400" cy="198000"/>
          </a:xfrm>
          <a:prstGeom prst="rect">
            <a:avLst/>
          </a:prstGeom>
          <a:no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900">
                <a:solidFill>
                  <a:srgbClr val="000000"/>
                </a:solidFill>
                <a:latin typeface="IBM Plex Sans"/>
                <a:ea typeface="IBM Plex Sans"/>
                <a:cs typeface="IBM Plex Sans"/>
                <a:sym typeface="IBM Plex Sans"/>
              </a:rPr>
              <a:t>6 </a:t>
            </a:r>
            <a:r>
              <a:rPr lang="de" sz="900">
                <a:latin typeface="IBM Plex Sans"/>
                <a:ea typeface="IBM Plex Sans"/>
                <a:cs typeface="IBM Plex Sans"/>
                <a:sym typeface="IBM Plex Sans"/>
              </a:rPr>
              <a:t>Monate</a:t>
            </a:r>
            <a:endParaRPr sz="900">
              <a:solidFill>
                <a:srgbClr val="000000"/>
              </a:solidFill>
              <a:latin typeface="IBM Plex Sans"/>
              <a:ea typeface="IBM Plex Sans"/>
              <a:cs typeface="IBM Plex Sans"/>
              <a:sym typeface="IBM Plex Sans"/>
            </a:endParaRPr>
          </a:p>
        </p:txBody>
      </p:sp>
      <p:sp>
        <p:nvSpPr>
          <p:cNvPr id="559" name="Google Shape;559;p39"/>
          <p:cNvSpPr/>
          <p:nvPr/>
        </p:nvSpPr>
        <p:spPr>
          <a:xfrm>
            <a:off x="4066955" y="2727672"/>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60" name="Google Shape;560;p39"/>
          <p:cNvSpPr/>
          <p:nvPr/>
        </p:nvSpPr>
        <p:spPr>
          <a:xfrm>
            <a:off x="4065199" y="3144720"/>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9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61" name="Google Shape;561;p39"/>
          <p:cNvSpPr/>
          <p:nvPr/>
        </p:nvSpPr>
        <p:spPr>
          <a:xfrm>
            <a:off x="4065199" y="3559956"/>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62" name="Google Shape;562;p39"/>
          <p:cNvSpPr/>
          <p:nvPr/>
        </p:nvSpPr>
        <p:spPr>
          <a:xfrm>
            <a:off x="4065199" y="3349539"/>
            <a:ext cx="1259400" cy="199500"/>
          </a:xfrm>
          <a:prstGeom prst="rect">
            <a:avLst/>
          </a:prstGeom>
          <a:solidFill>
            <a:schemeClr val="lt1"/>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chemeClr val="dk1"/>
                </a:solidFill>
                <a:latin typeface="IBM Plex Sans"/>
                <a:ea typeface="IBM Plex Sans"/>
                <a:cs typeface="IBM Plex Sans"/>
                <a:sym typeface="IBM Plex Sans"/>
              </a:rPr>
              <a:t>✔</a:t>
            </a:r>
            <a:endParaRPr sz="1000">
              <a:solidFill>
                <a:schemeClr val="dk1"/>
              </a:solidFill>
              <a:latin typeface="IBM Plex Sans"/>
              <a:ea typeface="IBM Plex Sans"/>
              <a:cs typeface="IBM Plex Sans"/>
              <a:sym typeface="IBM Plex Sans"/>
            </a:endParaRPr>
          </a:p>
        </p:txBody>
      </p:sp>
      <p:sp>
        <p:nvSpPr>
          <p:cNvPr id="563" name="Google Shape;563;p39"/>
          <p:cNvSpPr/>
          <p:nvPr/>
        </p:nvSpPr>
        <p:spPr>
          <a:xfrm>
            <a:off x="4064228" y="2521110"/>
            <a:ext cx="1259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rgbClr val="000000"/>
                </a:solidFill>
                <a:latin typeface="IBM Plex Sans"/>
                <a:ea typeface="IBM Plex Sans"/>
                <a:cs typeface="IBM Plex Sans"/>
                <a:sym typeface="IBM Plex Sans"/>
              </a:rPr>
              <a:t>12 </a:t>
            </a:r>
            <a:r>
              <a:rPr lang="de" sz="900">
                <a:latin typeface="IBM Plex Sans"/>
                <a:ea typeface="IBM Plex Sans"/>
                <a:cs typeface="IBM Plex Sans"/>
                <a:sym typeface="IBM Plex Sans"/>
              </a:rPr>
              <a:t>Monate</a:t>
            </a:r>
            <a:endParaRPr sz="900">
              <a:solidFill>
                <a:srgbClr val="000000"/>
              </a:solidFill>
              <a:latin typeface="IBM Plex Sans"/>
              <a:ea typeface="IBM Plex Sans"/>
              <a:cs typeface="IBM Plex Sans"/>
              <a:sym typeface="IBM Plex Sans"/>
            </a:endParaRPr>
          </a:p>
        </p:txBody>
      </p:sp>
      <p:sp>
        <p:nvSpPr>
          <p:cNvPr id="564" name="Google Shape;564;p39"/>
          <p:cNvSpPr/>
          <p:nvPr/>
        </p:nvSpPr>
        <p:spPr>
          <a:xfrm>
            <a:off x="4064136" y="1810875"/>
            <a:ext cx="1259400" cy="339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SzPts val="1100"/>
              <a:buFont typeface="Arial"/>
              <a:buNone/>
            </a:pPr>
            <a:r>
              <a:rPr b="1" lang="de" sz="1200">
                <a:solidFill>
                  <a:schemeClr val="dk1"/>
                </a:solidFill>
                <a:latin typeface="IBM Plex Sans"/>
                <a:ea typeface="IBM Plex Sans"/>
                <a:cs typeface="IBM Plex Sans"/>
                <a:sym typeface="IBM Plex Sans"/>
              </a:rPr>
              <a:t>36.000 €</a:t>
            </a:r>
            <a:endParaRPr sz="1100">
              <a:solidFill>
                <a:schemeClr val="dk1"/>
              </a:solidFill>
              <a:latin typeface="IBM Plex Sans"/>
              <a:ea typeface="IBM Plex Sans"/>
              <a:cs typeface="IBM Plex Sans"/>
              <a:sym typeface="IBM Plex Sans"/>
            </a:endParaRPr>
          </a:p>
        </p:txBody>
      </p:sp>
      <p:sp>
        <p:nvSpPr>
          <p:cNvPr id="565" name="Google Shape;565;p39"/>
          <p:cNvSpPr/>
          <p:nvPr/>
        </p:nvSpPr>
        <p:spPr>
          <a:xfrm>
            <a:off x="3003345" y="1810874"/>
            <a:ext cx="923400" cy="339600"/>
          </a:xfrm>
          <a:prstGeom prst="rect">
            <a:avLst/>
          </a:prstGeom>
          <a:noFill/>
          <a:ln>
            <a:noFill/>
          </a:ln>
        </p:spPr>
        <p:txBody>
          <a:bodyPr anchorCtr="0" anchor="ctr" bIns="0" lIns="0" spcFirstLastPara="1" rIns="0"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700">
              <a:solidFill>
                <a:srgbClr val="000000"/>
              </a:solidFill>
              <a:latin typeface="IBM Plex Sans"/>
              <a:ea typeface="IBM Plex Sans"/>
              <a:cs typeface="IBM Plex Sans"/>
              <a:sym typeface="IBM Plex Sans"/>
            </a:endParaRPr>
          </a:p>
        </p:txBody>
      </p:sp>
      <p:sp>
        <p:nvSpPr>
          <p:cNvPr id="566" name="Google Shape;566;p39"/>
          <p:cNvSpPr/>
          <p:nvPr/>
        </p:nvSpPr>
        <p:spPr>
          <a:xfrm>
            <a:off x="3003345" y="2178362"/>
            <a:ext cx="923400" cy="331200"/>
          </a:xfrm>
          <a:prstGeom prst="rect">
            <a:avLst/>
          </a:prstGeom>
          <a:noFill/>
          <a:ln>
            <a:noFill/>
          </a:ln>
        </p:spPr>
        <p:txBody>
          <a:bodyPr anchorCtr="0" anchor="ctr" bIns="0" lIns="0" spcFirstLastPara="1" rIns="0"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700">
              <a:solidFill>
                <a:srgbClr val="000000"/>
              </a:solidFill>
              <a:latin typeface="IBM Plex Sans"/>
              <a:ea typeface="IBM Plex Sans"/>
              <a:cs typeface="IBM Plex Sans"/>
              <a:sym typeface="IBM Plex Sans"/>
            </a:endParaRPr>
          </a:p>
        </p:txBody>
      </p:sp>
      <p:sp>
        <p:nvSpPr>
          <p:cNvPr id="567" name="Google Shape;567;p39"/>
          <p:cNvSpPr/>
          <p:nvPr/>
        </p:nvSpPr>
        <p:spPr>
          <a:xfrm>
            <a:off x="4064338" y="2178074"/>
            <a:ext cx="1259400" cy="331200"/>
          </a:xfrm>
          <a:prstGeom prst="rect">
            <a:avLst/>
          </a:prstGeom>
          <a:solidFill>
            <a:srgbClr val="F3F3F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de" sz="1100">
                <a:solidFill>
                  <a:srgbClr val="000000"/>
                </a:solidFill>
                <a:latin typeface="IBM Plex Sans"/>
                <a:ea typeface="IBM Plex Sans"/>
                <a:cs typeface="IBM Plex Sans"/>
                <a:sym typeface="IBM Plex Sans"/>
              </a:rPr>
              <a:t>+15 %</a:t>
            </a:r>
            <a:endParaRPr sz="900">
              <a:solidFill>
                <a:srgbClr val="000000"/>
              </a:solidFill>
              <a:latin typeface="IBM Plex Sans"/>
              <a:ea typeface="IBM Plex Sans"/>
              <a:cs typeface="IBM Plex Sans"/>
              <a:sym typeface="IBM Plex Sans"/>
            </a:endParaRPr>
          </a:p>
        </p:txBody>
      </p:sp>
      <p:sp>
        <p:nvSpPr>
          <p:cNvPr id="568" name="Google Shape;568;p39"/>
          <p:cNvSpPr/>
          <p:nvPr/>
        </p:nvSpPr>
        <p:spPr>
          <a:xfrm>
            <a:off x="3005261" y="2927363"/>
            <a:ext cx="923400" cy="199500"/>
          </a:xfrm>
          <a:prstGeom prst="rect">
            <a:avLst/>
          </a:prstGeom>
          <a:no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69" name="Google Shape;569;p39"/>
          <p:cNvSpPr/>
          <p:nvPr/>
        </p:nvSpPr>
        <p:spPr>
          <a:xfrm>
            <a:off x="4065667" y="2927358"/>
            <a:ext cx="1259400" cy="1995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70" name="Google Shape;570;p39"/>
          <p:cNvSpPr/>
          <p:nvPr/>
        </p:nvSpPr>
        <p:spPr>
          <a:xfrm>
            <a:off x="3004042" y="3773223"/>
            <a:ext cx="923400" cy="1968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71" name="Google Shape;571;p39"/>
          <p:cNvSpPr/>
          <p:nvPr/>
        </p:nvSpPr>
        <p:spPr>
          <a:xfrm>
            <a:off x="4064004" y="3772074"/>
            <a:ext cx="1259400" cy="196800"/>
          </a:xfrm>
          <a:prstGeom prst="rect">
            <a:avLst/>
          </a:prstGeom>
          <a:solidFill>
            <a:srgbClr val="FFFFFF"/>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72" name="Google Shape;572;p39"/>
          <p:cNvSpPr/>
          <p:nvPr/>
        </p:nvSpPr>
        <p:spPr>
          <a:xfrm>
            <a:off x="3004042" y="3976228"/>
            <a:ext cx="923400" cy="199500"/>
          </a:xfrm>
          <a:prstGeom prst="rect">
            <a:avLst/>
          </a:prstGeom>
          <a:no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73" name="Google Shape;573;p39"/>
          <p:cNvSpPr/>
          <p:nvPr/>
        </p:nvSpPr>
        <p:spPr>
          <a:xfrm>
            <a:off x="4062499" y="3976217"/>
            <a:ext cx="1259400" cy="199500"/>
          </a:xfrm>
          <a:prstGeom prst="rect">
            <a:avLst/>
          </a:prstGeom>
          <a:solidFill>
            <a:srgbClr val="F3F3F3"/>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74" name="Google Shape;574;p39"/>
          <p:cNvSpPr/>
          <p:nvPr/>
        </p:nvSpPr>
        <p:spPr>
          <a:xfrm>
            <a:off x="3004038" y="4184174"/>
            <a:ext cx="923400" cy="196800"/>
          </a:xfrm>
          <a:prstGeom prst="rect">
            <a:avLst/>
          </a:prstGeom>
          <a:noFill/>
          <a:ln>
            <a:noFill/>
          </a:ln>
        </p:spPr>
        <p:txBody>
          <a:bodyPr anchorCtr="0" anchor="ctr" bIns="0" lIns="91425" spcFirstLastPara="1" rIns="91425" wrap="square" tIns="0">
            <a:noAutofit/>
          </a:bodyPr>
          <a:lstStyle/>
          <a:p>
            <a:pPr indent="0" lvl="0" marL="72000" marR="72000" rtl="0" algn="ctr">
              <a:spcBef>
                <a:spcPts val="0"/>
              </a:spcBef>
              <a:spcAft>
                <a:spcPts val="0"/>
              </a:spcAft>
              <a:buNone/>
            </a:pPr>
            <a:r>
              <a:rPr lang="de" sz="1000">
                <a:solidFill>
                  <a:srgbClr val="000000"/>
                </a:solidFill>
                <a:latin typeface="IBM Plex Sans"/>
                <a:ea typeface="IBM Plex Sans"/>
                <a:cs typeface="IBM Plex Sans"/>
                <a:sym typeface="IBM Plex Sans"/>
              </a:rPr>
              <a:t>-</a:t>
            </a:r>
            <a:endParaRPr sz="1000">
              <a:solidFill>
                <a:srgbClr val="000000"/>
              </a:solidFill>
              <a:latin typeface="IBM Plex Sans"/>
              <a:ea typeface="IBM Plex Sans"/>
              <a:cs typeface="IBM Plex Sans"/>
              <a:sym typeface="IBM Plex Sans"/>
            </a:endParaRPr>
          </a:p>
        </p:txBody>
      </p:sp>
      <p:sp>
        <p:nvSpPr>
          <p:cNvPr id="575" name="Google Shape;575;p39"/>
          <p:cNvSpPr/>
          <p:nvPr/>
        </p:nvSpPr>
        <p:spPr>
          <a:xfrm>
            <a:off x="4064112" y="4186978"/>
            <a:ext cx="1259400" cy="199500"/>
          </a:xfrm>
          <a:prstGeom prst="rect">
            <a:avLst/>
          </a:prstGeom>
          <a:solidFill>
            <a:schemeClr val="lt1"/>
          </a:solidFill>
          <a:ln>
            <a:noFill/>
          </a:ln>
        </p:spPr>
        <p:txBody>
          <a:bodyPr anchorCtr="0" anchor="ctr" bIns="0" lIns="91425" spcFirstLastPara="1" rIns="91425" wrap="square" tIns="0">
            <a:noAutofit/>
          </a:bodyPr>
          <a:lstStyle/>
          <a:p>
            <a:pPr indent="0" lvl="0" marL="72000" marR="72000" rtl="0" algn="ctr">
              <a:spcBef>
                <a:spcPts val="0"/>
              </a:spcBef>
              <a:spcAft>
                <a:spcPts val="0"/>
              </a:spcAft>
              <a:buClr>
                <a:srgbClr val="000000"/>
              </a:buClr>
              <a:buSzPts val="1100"/>
              <a:buFont typeface="Arial"/>
              <a:buNone/>
            </a:pPr>
            <a:r>
              <a:rPr lang="de" sz="900">
                <a:solidFill>
                  <a:schemeClr val="dk1"/>
                </a:solidFill>
                <a:latin typeface="IBM Plex Sans"/>
                <a:ea typeface="IBM Plex Sans"/>
                <a:cs typeface="IBM Plex Sans"/>
                <a:sym typeface="IBM Plex Sans"/>
              </a:rPr>
              <a:t>✔</a:t>
            </a:r>
            <a:endParaRPr sz="1000">
              <a:solidFill>
                <a:schemeClr val="dk1"/>
              </a:solidFill>
              <a:latin typeface="IBM Plex Sans"/>
              <a:ea typeface="IBM Plex Sans"/>
              <a:cs typeface="IBM Plex Sans"/>
              <a:sym typeface="IBM Plex Sans"/>
            </a:endParaRPr>
          </a:p>
        </p:txBody>
      </p:sp>
      <p:sp>
        <p:nvSpPr>
          <p:cNvPr id="576" name="Google Shape;576;p39"/>
          <p:cNvSpPr txBox="1"/>
          <p:nvPr/>
        </p:nvSpPr>
        <p:spPr>
          <a:xfrm>
            <a:off x="5767350" y="2100259"/>
            <a:ext cx="3000000" cy="2534700"/>
          </a:xfrm>
          <a:prstGeom prst="rect">
            <a:avLst/>
          </a:prstGeom>
          <a:noFill/>
          <a:ln>
            <a:noFill/>
          </a:ln>
        </p:spPr>
        <p:txBody>
          <a:bodyPr anchorCtr="0" anchor="t" bIns="91425" lIns="91425" spcFirstLastPara="1" rIns="91425" wrap="square" tIns="91425">
            <a:spAutoFit/>
          </a:bodyPr>
          <a:lstStyle/>
          <a:p>
            <a:pPr indent="0" lvl="0" marL="72000" marR="72000" rtl="0" algn="l">
              <a:spcBef>
                <a:spcPts val="0"/>
              </a:spcBef>
              <a:spcAft>
                <a:spcPts val="0"/>
              </a:spcAft>
              <a:buNone/>
            </a:pPr>
            <a:r>
              <a:rPr lang="de" sz="1000">
                <a:solidFill>
                  <a:schemeClr val="dk1"/>
                </a:solidFill>
                <a:latin typeface="IBM Plex Sans SemiBold"/>
                <a:ea typeface="IBM Plex Sans SemiBold"/>
                <a:cs typeface="IBM Plex Sans SemiBold"/>
                <a:sym typeface="IBM Plex Sans SemiBold"/>
              </a:rPr>
              <a:t>Sicherheitsmitarbeiter (m/w/d) </a:t>
            </a:r>
            <a:br>
              <a:rPr lang="de" sz="1000">
                <a:solidFill>
                  <a:schemeClr val="dk1"/>
                </a:solidFill>
                <a:latin typeface="IBM Plex Sans SemiBold"/>
                <a:ea typeface="IBM Plex Sans SemiBold"/>
                <a:cs typeface="IBM Plex Sans SemiBold"/>
                <a:sym typeface="IBM Plex Sans SemiBold"/>
              </a:rPr>
            </a:br>
            <a:r>
              <a:rPr lang="de" sz="800">
                <a:solidFill>
                  <a:schemeClr val="dk1"/>
                </a:solidFill>
                <a:latin typeface="IBM Plex Sans"/>
                <a:ea typeface="IBM Plex Sans"/>
                <a:cs typeface="IBM Plex Sans"/>
                <a:sym typeface="IBM Plex Sans"/>
              </a:rPr>
              <a:t>mehrere Einstellungen an 2 Standorten / Dauerschaltung: </a:t>
            </a:r>
            <a:endParaRPr sz="800">
              <a:solidFill>
                <a:schemeClr val="dk1"/>
              </a:solidFill>
              <a:latin typeface="IBM Plex Sans"/>
              <a:ea typeface="IBM Plex Sans"/>
              <a:cs typeface="IBM Plex Sans"/>
              <a:sym typeface="IBM Plex Sans"/>
            </a:endParaRPr>
          </a:p>
          <a:p>
            <a:pPr indent="0" lvl="0" marL="72000" marR="72000" rtl="0" algn="l">
              <a:spcBef>
                <a:spcPts val="1000"/>
              </a:spcBef>
              <a:spcAft>
                <a:spcPts val="0"/>
              </a:spcAft>
              <a:buNone/>
            </a:pPr>
            <a:r>
              <a:rPr lang="de" sz="1000">
                <a:solidFill>
                  <a:schemeClr val="dk1"/>
                </a:solidFill>
                <a:latin typeface="IBM Plex Sans"/>
                <a:ea typeface="IBM Plex Sans"/>
                <a:cs typeface="IBM Plex Sans"/>
                <a:sym typeface="IBM Plex Sans"/>
              </a:rPr>
              <a:t>24 Anzeigenschaltungen à</a:t>
            </a:r>
            <a:endParaRPr sz="1000">
              <a:solidFill>
                <a:schemeClr val="dk1"/>
              </a:solidFill>
              <a:latin typeface="IBM Plex Sans"/>
              <a:ea typeface="IBM Plex Sans"/>
              <a:cs typeface="IBM Plex Sans"/>
              <a:sym typeface="IBM Plex Sans"/>
            </a:endParaRPr>
          </a:p>
          <a:p>
            <a:pPr indent="0" lvl="0" marL="72000" marR="72000" rtl="0" algn="l">
              <a:spcBef>
                <a:spcPts val="0"/>
              </a:spcBef>
              <a:spcAft>
                <a:spcPts val="0"/>
              </a:spcAft>
              <a:buNone/>
            </a:pPr>
            <a:r>
              <a:rPr lang="de" sz="1000">
                <a:solidFill>
                  <a:schemeClr val="dk1"/>
                </a:solidFill>
                <a:latin typeface="IBM Plex Sans"/>
                <a:ea typeface="IBM Plex Sans"/>
                <a:cs typeface="IBM Plex Sans"/>
                <a:sym typeface="IBM Plex Sans"/>
              </a:rPr>
              <a:t>1.400 € pro Monat</a:t>
            </a:r>
            <a:endParaRPr sz="1000">
              <a:solidFill>
                <a:schemeClr val="dk1"/>
              </a:solidFill>
              <a:latin typeface="IBM Plex Sans"/>
              <a:ea typeface="IBM Plex Sans"/>
              <a:cs typeface="IBM Plex Sans"/>
              <a:sym typeface="IBM Plex Sans"/>
            </a:endParaRPr>
          </a:p>
          <a:p>
            <a:pPr indent="0" lvl="0" marL="72000" marR="72000" rtl="0" algn="l">
              <a:spcBef>
                <a:spcPts val="0"/>
              </a:spcBef>
              <a:spcAft>
                <a:spcPts val="0"/>
              </a:spcAft>
              <a:buNone/>
            </a:pPr>
            <a:r>
              <a:rPr lang="de" sz="1000">
                <a:solidFill>
                  <a:schemeClr val="dk1"/>
                </a:solidFill>
                <a:latin typeface="IBM Plex Sans"/>
                <a:ea typeface="IBM Plex Sans"/>
                <a:cs typeface="IBM Plex Sans"/>
                <a:sym typeface="IBM Plex Sans"/>
              </a:rPr>
              <a:t>= 33.600 €</a:t>
            </a:r>
            <a:endParaRPr sz="1000">
              <a:solidFill>
                <a:schemeClr val="dk1"/>
              </a:solidFill>
              <a:latin typeface="IBM Plex Sans"/>
              <a:ea typeface="IBM Plex Sans"/>
              <a:cs typeface="IBM Plex Sans"/>
              <a:sym typeface="IBM Plex Sans"/>
            </a:endParaRPr>
          </a:p>
          <a:p>
            <a:pPr indent="0" lvl="0" marL="72000" marR="72000" rtl="0" algn="l">
              <a:spcBef>
                <a:spcPts val="0"/>
              </a:spcBef>
              <a:spcAft>
                <a:spcPts val="0"/>
              </a:spcAft>
              <a:buNone/>
            </a:pPr>
            <a:r>
              <a:t/>
            </a:r>
            <a:endParaRPr sz="1000">
              <a:solidFill>
                <a:schemeClr val="dk1"/>
              </a:solidFill>
              <a:latin typeface="IBM Plex Sans"/>
              <a:ea typeface="IBM Plex Sans"/>
              <a:cs typeface="IBM Plex Sans"/>
              <a:sym typeface="IBM Plex Sans"/>
            </a:endParaRPr>
          </a:p>
          <a:p>
            <a:pPr indent="0" lvl="0" marL="72000" marR="72000" rtl="0" algn="l">
              <a:spcBef>
                <a:spcPts val="0"/>
              </a:spcBef>
              <a:spcAft>
                <a:spcPts val="0"/>
              </a:spcAft>
              <a:buNone/>
            </a:pPr>
            <a:r>
              <a:rPr lang="de" sz="1000">
                <a:solidFill>
                  <a:schemeClr val="dk1"/>
                </a:solidFill>
                <a:latin typeface="IBM Plex Sans SemiBold"/>
                <a:ea typeface="IBM Plex Sans SemiBold"/>
                <a:cs typeface="IBM Plex Sans SemiBold"/>
                <a:sym typeface="IBM Plex Sans SemiBold"/>
              </a:rPr>
              <a:t>Sachbearbeiter (m/w/d) </a:t>
            </a:r>
            <a:br>
              <a:rPr lang="de" sz="1000">
                <a:solidFill>
                  <a:schemeClr val="dk1"/>
                </a:solidFill>
                <a:latin typeface="IBM Plex Sans SemiBold"/>
                <a:ea typeface="IBM Plex Sans SemiBold"/>
                <a:cs typeface="IBM Plex Sans SemiBold"/>
                <a:sym typeface="IBM Plex Sans SemiBold"/>
              </a:rPr>
            </a:br>
            <a:r>
              <a:rPr lang="de" sz="800">
                <a:solidFill>
                  <a:schemeClr val="dk1"/>
                </a:solidFill>
                <a:latin typeface="IBM Plex Sans"/>
                <a:ea typeface="IBM Plex Sans"/>
                <a:cs typeface="IBM Plex Sans"/>
                <a:sym typeface="IBM Plex Sans"/>
              </a:rPr>
              <a:t>eine Einstellung an 2 Standorten:</a:t>
            </a:r>
            <a:endParaRPr sz="800">
              <a:solidFill>
                <a:schemeClr val="dk1"/>
              </a:solidFill>
              <a:latin typeface="IBM Plex Sans"/>
              <a:ea typeface="IBM Plex Sans"/>
              <a:cs typeface="IBM Plex Sans"/>
              <a:sym typeface="IBM Plex Sans"/>
            </a:endParaRPr>
          </a:p>
          <a:p>
            <a:pPr indent="0" lvl="0" marL="72000" marR="72000" rtl="0" algn="l">
              <a:spcBef>
                <a:spcPts val="1000"/>
              </a:spcBef>
              <a:spcAft>
                <a:spcPts val="0"/>
              </a:spcAft>
              <a:buNone/>
            </a:pPr>
            <a:r>
              <a:rPr lang="de" sz="1000">
                <a:solidFill>
                  <a:schemeClr val="dk1"/>
                </a:solidFill>
                <a:latin typeface="IBM Plex Sans"/>
                <a:ea typeface="IBM Plex Sans"/>
                <a:cs typeface="IBM Plex Sans"/>
                <a:sym typeface="IBM Plex Sans"/>
              </a:rPr>
              <a:t>2 Anzeigenschaltungen à</a:t>
            </a:r>
            <a:endParaRPr sz="1000">
              <a:solidFill>
                <a:schemeClr val="dk1"/>
              </a:solidFill>
              <a:latin typeface="IBM Plex Sans"/>
              <a:ea typeface="IBM Plex Sans"/>
              <a:cs typeface="IBM Plex Sans"/>
              <a:sym typeface="IBM Plex Sans"/>
            </a:endParaRPr>
          </a:p>
          <a:p>
            <a:pPr indent="0" lvl="0" marL="72000" marR="72000" rtl="0" algn="l">
              <a:spcBef>
                <a:spcPts val="0"/>
              </a:spcBef>
              <a:spcAft>
                <a:spcPts val="0"/>
              </a:spcAft>
              <a:buNone/>
            </a:pPr>
            <a:r>
              <a:rPr lang="de" sz="1000">
                <a:solidFill>
                  <a:schemeClr val="dk1"/>
                </a:solidFill>
                <a:latin typeface="IBM Plex Sans"/>
                <a:ea typeface="IBM Plex Sans"/>
                <a:cs typeface="IBM Plex Sans"/>
                <a:sym typeface="IBM Plex Sans"/>
              </a:rPr>
              <a:t>1.200 € pro Monat</a:t>
            </a:r>
            <a:endParaRPr sz="1000">
              <a:solidFill>
                <a:schemeClr val="dk1"/>
              </a:solidFill>
              <a:latin typeface="IBM Plex Sans"/>
              <a:ea typeface="IBM Plex Sans"/>
              <a:cs typeface="IBM Plex Sans"/>
              <a:sym typeface="IBM Plex Sans"/>
            </a:endParaRPr>
          </a:p>
          <a:p>
            <a:pPr indent="0" lvl="0" marL="72000" marR="72000" rtl="0" algn="l">
              <a:spcBef>
                <a:spcPts val="0"/>
              </a:spcBef>
              <a:spcAft>
                <a:spcPts val="0"/>
              </a:spcAft>
              <a:buNone/>
            </a:pPr>
            <a:r>
              <a:rPr lang="de" sz="1000">
                <a:solidFill>
                  <a:schemeClr val="dk1"/>
                </a:solidFill>
                <a:latin typeface="IBM Plex Sans"/>
                <a:ea typeface="IBM Plex Sans"/>
                <a:cs typeface="IBM Plex Sans"/>
                <a:sym typeface="IBM Plex Sans"/>
              </a:rPr>
              <a:t>= 2.400 €</a:t>
            </a:r>
            <a:endParaRPr sz="1000">
              <a:solidFill>
                <a:schemeClr val="dk1"/>
              </a:solidFill>
              <a:latin typeface="IBM Plex Sans"/>
              <a:ea typeface="IBM Plex Sans"/>
              <a:cs typeface="IBM Plex Sans"/>
              <a:sym typeface="IBM Plex Sans"/>
            </a:endParaRPr>
          </a:p>
          <a:p>
            <a:pPr indent="0" lvl="0" marL="72000" marR="72000" rtl="0" algn="l">
              <a:spcBef>
                <a:spcPts val="0"/>
              </a:spcBef>
              <a:spcAft>
                <a:spcPts val="0"/>
              </a:spcAft>
              <a:buNone/>
            </a:pPr>
            <a:r>
              <a:t/>
            </a:r>
            <a:endParaRPr sz="1000">
              <a:solidFill>
                <a:schemeClr val="dk1"/>
              </a:solidFill>
              <a:latin typeface="IBM Plex Sans"/>
              <a:ea typeface="IBM Plex Sans"/>
              <a:cs typeface="IBM Plex Sans"/>
              <a:sym typeface="IBM Plex Sans"/>
            </a:endParaRPr>
          </a:p>
          <a:p>
            <a:pPr indent="0" lvl="0" marL="72000" marR="72000" rtl="0" algn="l">
              <a:spcBef>
                <a:spcPts val="0"/>
              </a:spcBef>
              <a:spcAft>
                <a:spcPts val="0"/>
              </a:spcAft>
              <a:buNone/>
            </a:pPr>
            <a:r>
              <a:rPr lang="de" sz="1000">
                <a:solidFill>
                  <a:schemeClr val="dk1"/>
                </a:solidFill>
                <a:latin typeface="IBM Plex Sans SemiBold"/>
                <a:ea typeface="IBM Plex Sans SemiBold"/>
                <a:cs typeface="IBM Plex Sans SemiBold"/>
                <a:sym typeface="IBM Plex Sans SemiBold"/>
              </a:rPr>
              <a:t>Gesamtbedarf</a:t>
            </a:r>
            <a:endParaRPr sz="1000">
              <a:solidFill>
                <a:schemeClr val="dk1"/>
              </a:solidFill>
              <a:latin typeface="IBM Plex Sans SemiBold"/>
              <a:ea typeface="IBM Plex Sans SemiBold"/>
              <a:cs typeface="IBM Plex Sans SemiBold"/>
              <a:sym typeface="IBM Plex Sans SemiBold"/>
            </a:endParaRPr>
          </a:p>
          <a:p>
            <a:pPr indent="0" lvl="0" marL="72000" marR="72000" rtl="0" algn="l">
              <a:spcBef>
                <a:spcPts val="0"/>
              </a:spcBef>
              <a:spcAft>
                <a:spcPts val="0"/>
              </a:spcAft>
              <a:buNone/>
            </a:pPr>
            <a:r>
              <a:rPr lang="de" sz="1000">
                <a:solidFill>
                  <a:schemeClr val="dk1"/>
                </a:solidFill>
                <a:latin typeface="IBM Plex Sans SemiBold"/>
                <a:ea typeface="IBM Plex Sans SemiBold"/>
                <a:cs typeface="IBM Plex Sans SemiBold"/>
                <a:sym typeface="IBM Plex Sans SemiBold"/>
              </a:rPr>
              <a:t>36.000 €</a:t>
            </a:r>
            <a:endParaRPr sz="1200">
              <a:solidFill>
                <a:schemeClr val="dk1"/>
              </a:solidFill>
              <a:latin typeface="IBM Plex Sans SemiBold"/>
              <a:ea typeface="IBM Plex Sans SemiBold"/>
              <a:cs typeface="IBM Plex Sans SemiBold"/>
              <a:sym typeface="IBM Plex Sans SemiBold"/>
            </a:endParaRPr>
          </a:p>
        </p:txBody>
      </p:sp>
      <p:sp>
        <p:nvSpPr>
          <p:cNvPr id="577" name="Google Shape;577;p39"/>
          <p:cNvSpPr/>
          <p:nvPr/>
        </p:nvSpPr>
        <p:spPr>
          <a:xfrm>
            <a:off x="5934686" y="1788747"/>
            <a:ext cx="2643300" cy="314700"/>
          </a:xfrm>
          <a:prstGeom prst="roundRect">
            <a:avLst>
              <a:gd fmla="val 1107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Berechnungsgrundlage</a:t>
            </a:r>
            <a:endParaRPr b="1" sz="1000">
              <a:solidFill>
                <a:schemeClr val="lt1"/>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50000">
              <a:srgbClr val="F6694E"/>
            </a:gs>
            <a:gs pos="100000">
              <a:schemeClr val="accent1"/>
            </a:gs>
          </a:gsLst>
          <a:lin ang="18900732" scaled="0"/>
        </a:gradFill>
      </p:bgPr>
    </p:bg>
    <p:spTree>
      <p:nvGrpSpPr>
        <p:cNvPr id="581" name="Shape 581"/>
        <p:cNvGrpSpPr/>
        <p:nvPr/>
      </p:nvGrpSpPr>
      <p:grpSpPr>
        <a:xfrm>
          <a:off x="0" y="0"/>
          <a:ext cx="0" cy="0"/>
          <a:chOff x="0" y="0"/>
          <a:chExt cx="0" cy="0"/>
        </a:xfrm>
      </p:grpSpPr>
      <p:sp>
        <p:nvSpPr>
          <p:cNvPr id="582" name="Google Shape;582;p40"/>
          <p:cNvSpPr txBox="1"/>
          <p:nvPr>
            <p:ph type="title"/>
          </p:nvPr>
        </p:nvSpPr>
        <p:spPr>
          <a:xfrm>
            <a:off x="357275" y="1888500"/>
            <a:ext cx="8453400" cy="136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de" sz="2500"/>
              <a:t>REACH-HIRE Kombi Offer</a:t>
            </a:r>
            <a:endParaRPr sz="2500"/>
          </a:p>
          <a:p>
            <a:pPr indent="0" lvl="0" marL="0" rtl="0" algn="l">
              <a:spcBef>
                <a:spcPts val="0"/>
              </a:spcBef>
              <a:spcAft>
                <a:spcPts val="0"/>
              </a:spcAft>
              <a:buNone/>
            </a:pPr>
            <a:r>
              <a:rPr b="0" lang="de" sz="2500"/>
              <a:t>Variation über Anzahl an HIRE Jobs </a:t>
            </a:r>
            <a:endParaRPr b="0" sz="2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1"/>
          <p:cNvSpPr txBox="1"/>
          <p:nvPr>
            <p:ph type="title"/>
          </p:nvPr>
        </p:nvSpPr>
        <p:spPr>
          <a:xfrm>
            <a:off x="366900" y="362325"/>
            <a:ext cx="8400600" cy="631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1600">
                <a:latin typeface="IBM Plex Sans Medium"/>
                <a:ea typeface="IBM Plex Sans Medium"/>
                <a:cs typeface="IBM Plex Sans Medium"/>
                <a:sym typeface="IBM Plex Sans Medium"/>
              </a:rPr>
              <a:t>Ihre individuelle Produkt- und Budgetempfehlung | 3 Optionen im Überblick</a:t>
            </a:r>
            <a:endParaRPr sz="1600">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p>
        </p:txBody>
      </p:sp>
      <p:sp>
        <p:nvSpPr>
          <p:cNvPr id="588" name="Google Shape;588;p41"/>
          <p:cNvSpPr/>
          <p:nvPr/>
        </p:nvSpPr>
        <p:spPr>
          <a:xfrm>
            <a:off x="3370650" y="869900"/>
            <a:ext cx="2416500" cy="3699000"/>
          </a:xfrm>
          <a:prstGeom prst="roundRect">
            <a:avLst>
              <a:gd fmla="val 6140" name="adj"/>
            </a:avLst>
          </a:prstGeom>
          <a:solidFill>
            <a:schemeClr val="accent2"/>
          </a:solidFill>
          <a:ln>
            <a:noFill/>
          </a:ln>
          <a:effectLst>
            <a:outerShdw blurRad="200025"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589" name="Google Shape;589;p41"/>
          <p:cNvSpPr/>
          <p:nvPr/>
        </p:nvSpPr>
        <p:spPr>
          <a:xfrm>
            <a:off x="731359" y="3661700"/>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10.800 €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a:t>
            </a:r>
            <a:r>
              <a:rPr lang="de" sz="1000">
                <a:solidFill>
                  <a:schemeClr val="dk2"/>
                </a:solidFill>
                <a:latin typeface="IBM Plex Sans"/>
                <a:ea typeface="IBM Plex Sans"/>
                <a:cs typeface="IBM Plex Sans"/>
                <a:sym typeface="IBM Plex Sans"/>
              </a:rPr>
              <a:t> + 720 €  </a:t>
            </a:r>
            <a:endParaRPr b="1" sz="1000">
              <a:solidFill>
                <a:schemeClr val="dk2"/>
              </a:solidFill>
              <a:latin typeface="IBM Plex Sans"/>
              <a:ea typeface="IBM Plex Sans"/>
              <a:cs typeface="IBM Plex Sans"/>
              <a:sym typeface="IBM Plex Sans"/>
            </a:endParaRPr>
          </a:p>
        </p:txBody>
      </p:sp>
      <p:sp>
        <p:nvSpPr>
          <p:cNvPr id="590" name="Google Shape;590;p41"/>
          <p:cNvSpPr/>
          <p:nvPr/>
        </p:nvSpPr>
        <p:spPr>
          <a:xfrm>
            <a:off x="731359" y="1222550"/>
            <a:ext cx="2285400" cy="907200"/>
          </a:xfrm>
          <a:prstGeom prst="round2SameRect">
            <a:avLst>
              <a:gd fmla="val 9477" name="adj1"/>
              <a:gd fmla="val 0" name="adj2"/>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1</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12</a:t>
            </a:r>
            <a:r>
              <a:rPr lang="de" sz="1000">
                <a:solidFill>
                  <a:schemeClr val="dk2"/>
                </a:solidFill>
                <a:latin typeface="IBM Plex Sans"/>
                <a:ea typeface="IBM Plex Sans"/>
                <a:cs typeface="IBM Plex Sans"/>
                <a:sym typeface="IBM Plex Sans"/>
              </a:rPr>
              <a:t> Monate</a:t>
            </a:r>
            <a:endParaRPr>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32.400 €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591" name="Google Shape;591;p41"/>
          <p:cNvGraphicFramePr/>
          <p:nvPr/>
        </p:nvGraphicFramePr>
        <p:xfrm>
          <a:off x="731346" y="2090200"/>
          <a:ext cx="3000000" cy="3000000"/>
        </p:xfrm>
        <a:graphic>
          <a:graphicData uri="http://schemas.openxmlformats.org/drawingml/2006/table">
            <a:tbl>
              <a:tblPr>
                <a:noFill/>
                <a:tableStyleId>{4A4EAD9E-25BC-480E-9A03-17090BD1027C}</a:tableStyleId>
              </a:tblPr>
              <a:tblGrid>
                <a:gridCol w="1142700"/>
                <a:gridCol w="1142700"/>
              </a:tblGrid>
              <a:tr h="27120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42117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1</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3</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421175">
                <a:tc>
                  <a:txBody>
                    <a:bodyPr/>
                    <a:lstStyle/>
                    <a:p>
                      <a:pPr indent="0" lvl="0" marL="0" rtl="0" algn="ctr">
                        <a:spcBef>
                          <a:spcPts val="0"/>
                        </a:spcBef>
                        <a:spcAft>
                          <a:spcPts val="0"/>
                        </a:spcAft>
                        <a:buClr>
                          <a:schemeClr val="dk1"/>
                        </a:buClr>
                        <a:buSzPts val="1100"/>
                        <a:buFont typeface="Arial"/>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42117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6.000€</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4.800€</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sp>
        <p:nvSpPr>
          <p:cNvPr id="592" name="Google Shape;592;p41"/>
          <p:cNvSpPr/>
          <p:nvPr/>
        </p:nvSpPr>
        <p:spPr>
          <a:xfrm>
            <a:off x="3433034" y="3585475"/>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16.200 €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a:t>
            </a:r>
            <a:r>
              <a:rPr lang="de" sz="1000">
                <a:solidFill>
                  <a:schemeClr val="dk2"/>
                </a:solidFill>
                <a:latin typeface="IBM Plex Sans"/>
                <a:ea typeface="IBM Plex Sans"/>
                <a:cs typeface="IBM Plex Sans"/>
                <a:sym typeface="IBM Plex Sans"/>
              </a:rPr>
              <a:t> + 3.060 € </a:t>
            </a:r>
            <a:endParaRPr b="1" sz="1000">
              <a:solidFill>
                <a:schemeClr val="dk2"/>
              </a:solidFill>
              <a:latin typeface="IBM Plex Sans"/>
              <a:ea typeface="IBM Plex Sans"/>
              <a:cs typeface="IBM Plex Sans"/>
              <a:sym typeface="IBM Plex Sans"/>
            </a:endParaRPr>
          </a:p>
        </p:txBody>
      </p:sp>
      <p:sp>
        <p:nvSpPr>
          <p:cNvPr id="593" name="Google Shape;593;p41"/>
          <p:cNvSpPr/>
          <p:nvPr/>
        </p:nvSpPr>
        <p:spPr>
          <a:xfrm>
            <a:off x="3433025" y="939200"/>
            <a:ext cx="2285400" cy="1114200"/>
          </a:xfrm>
          <a:prstGeom prst="round2SameRect">
            <a:avLst>
              <a:gd fmla="val 9477" name="adj1"/>
              <a:gd fmla="val 0" name="adj2"/>
            </a:avLst>
          </a:prstGeom>
          <a:solidFill>
            <a:srgbClr val="FFF1F8"/>
          </a:solidFill>
          <a:ln>
            <a:noFill/>
          </a:ln>
        </p:spPr>
        <p:txBody>
          <a:bodyPr anchorCtr="0" anchor="ctr" bIns="0" lIns="91425" spcFirstLastPara="1" rIns="91425" wrap="square" tIns="342000">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2</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 12 Monate</a:t>
            </a:r>
            <a:endParaRPr>
              <a:solidFill>
                <a:schemeClr val="dk2"/>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48.600 €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594" name="Google Shape;594;p41"/>
          <p:cNvGraphicFramePr/>
          <p:nvPr/>
        </p:nvGraphicFramePr>
        <p:xfrm>
          <a:off x="3433021" y="2013975"/>
          <a:ext cx="3000000" cy="3000000"/>
        </p:xfrm>
        <a:graphic>
          <a:graphicData uri="http://schemas.openxmlformats.org/drawingml/2006/table">
            <a:tbl>
              <a:tblPr>
                <a:noFill/>
                <a:tableStyleId>{4A4EAD9E-25BC-480E-9A03-17090BD1027C}</a:tableStyleId>
              </a:tblPr>
              <a:tblGrid>
                <a:gridCol w="1142700"/>
                <a:gridCol w="1142700"/>
              </a:tblGrid>
              <a:tr h="21385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3321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1</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8</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3321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3321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6.000€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10.200€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sp>
        <p:nvSpPr>
          <p:cNvPr id="595" name="Google Shape;595;p41"/>
          <p:cNvSpPr/>
          <p:nvPr/>
        </p:nvSpPr>
        <p:spPr>
          <a:xfrm>
            <a:off x="6127259" y="3661700"/>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20.400 €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a:t>
            </a:r>
            <a:r>
              <a:rPr lang="de" sz="1000">
                <a:solidFill>
                  <a:schemeClr val="dk2"/>
                </a:solidFill>
                <a:latin typeface="IBM Plex Sans"/>
                <a:ea typeface="IBM Plex Sans"/>
                <a:cs typeface="IBM Plex Sans"/>
                <a:sym typeface="IBM Plex Sans"/>
              </a:rPr>
              <a:t> + 4.320 €  </a:t>
            </a:r>
            <a:endParaRPr b="1" sz="1000">
              <a:solidFill>
                <a:schemeClr val="dk2"/>
              </a:solidFill>
              <a:latin typeface="IBM Plex Sans"/>
              <a:ea typeface="IBM Plex Sans"/>
              <a:cs typeface="IBM Plex Sans"/>
              <a:sym typeface="IBM Plex Sans"/>
            </a:endParaRPr>
          </a:p>
        </p:txBody>
      </p:sp>
      <p:sp>
        <p:nvSpPr>
          <p:cNvPr id="596" name="Google Shape;596;p41"/>
          <p:cNvSpPr/>
          <p:nvPr/>
        </p:nvSpPr>
        <p:spPr>
          <a:xfrm>
            <a:off x="6127259" y="1222550"/>
            <a:ext cx="2285400" cy="907200"/>
          </a:xfrm>
          <a:prstGeom prst="round2SameRect">
            <a:avLst>
              <a:gd fmla="val 9477" name="adj1"/>
              <a:gd fmla="val 0" name="adj2"/>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3</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12</a:t>
            </a:r>
            <a:r>
              <a:rPr lang="de" sz="1000">
                <a:solidFill>
                  <a:schemeClr val="dk2"/>
                </a:solidFill>
                <a:latin typeface="IBM Plex Sans"/>
                <a:ea typeface="IBM Plex Sans"/>
                <a:cs typeface="IBM Plex Sans"/>
                <a:sym typeface="IBM Plex Sans"/>
              </a:rPr>
              <a:t> Monate</a:t>
            </a:r>
            <a:endParaRPr>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61.200 €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597" name="Google Shape;597;p41"/>
          <p:cNvGraphicFramePr/>
          <p:nvPr/>
        </p:nvGraphicFramePr>
        <p:xfrm>
          <a:off x="6127246" y="2090200"/>
          <a:ext cx="3000000" cy="3000000"/>
        </p:xfrm>
        <a:graphic>
          <a:graphicData uri="http://schemas.openxmlformats.org/drawingml/2006/table">
            <a:tbl>
              <a:tblPr>
                <a:noFill/>
                <a:tableStyleId>{4A4EAD9E-25BC-480E-9A03-17090BD1027C}</a:tableStyleId>
              </a:tblPr>
              <a:tblGrid>
                <a:gridCol w="1142700"/>
                <a:gridCol w="1142700"/>
              </a:tblGrid>
              <a:tr h="19190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2980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1</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12</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980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980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6.000€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14.400€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sp>
        <p:nvSpPr>
          <p:cNvPr id="598" name="Google Shape;598;p41"/>
          <p:cNvSpPr/>
          <p:nvPr/>
        </p:nvSpPr>
        <p:spPr>
          <a:xfrm>
            <a:off x="3631475" y="939195"/>
            <a:ext cx="1888500" cy="220800"/>
          </a:xfrm>
          <a:prstGeom prst="round2Same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chemeClr val="lt1"/>
                </a:solidFill>
                <a:latin typeface="IBM Plex Sans Medium"/>
                <a:ea typeface="IBM Plex Sans Medium"/>
                <a:cs typeface="IBM Plex Sans Medium"/>
                <a:sym typeface="IBM Plex Sans Medium"/>
              </a:rPr>
              <a:t>MEINE EMPFEHLUNG</a:t>
            </a:r>
            <a:endParaRPr sz="1000">
              <a:solidFill>
                <a:schemeClr val="lt1"/>
              </a:solidFill>
              <a:latin typeface="IBM Plex Sans Medium"/>
              <a:ea typeface="IBM Plex Sans Medium"/>
              <a:cs typeface="IBM Plex Sans Medium"/>
              <a:sym typeface="IBM Plex Sans Medium"/>
            </a:endParaRPr>
          </a:p>
        </p:txBody>
      </p:sp>
      <p:sp>
        <p:nvSpPr>
          <p:cNvPr id="599" name="Google Shape;599;p41"/>
          <p:cNvSpPr txBox="1"/>
          <p:nvPr/>
        </p:nvSpPr>
        <p:spPr>
          <a:xfrm>
            <a:off x="575075" y="4797475"/>
            <a:ext cx="641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600">
                <a:solidFill>
                  <a:schemeClr val="dk2"/>
                </a:solidFill>
                <a:latin typeface="Roboto"/>
                <a:ea typeface="Roboto"/>
                <a:cs typeface="Roboto"/>
                <a:sym typeface="Roboto"/>
              </a:rPr>
              <a:t>Um Ihnen stets marktgerechte und faire Preise zu bieten, überprüfen wir unsere Preisgestaltung regelmäßig. Dies ermöglicht uns, flexibel auf Marktveränderungen zu reagieren und Ihnen weiterhin den bestmöglichen Wert zu bieten. Die hier genannten Preise sind daher nicht rechtsverbindlich.</a:t>
            </a:r>
            <a:endParaRPr sz="600">
              <a:solidFill>
                <a:schemeClr val="dk2"/>
              </a:solidFill>
              <a:latin typeface="IBM Plex Sans"/>
              <a:ea typeface="IBM Plex Sans"/>
              <a:cs typeface="IBM Plex Sans"/>
              <a:sym typeface="IBM Plex Sans"/>
            </a:endParaRPr>
          </a:p>
        </p:txBody>
      </p:sp>
      <p:sp>
        <p:nvSpPr>
          <p:cNvPr id="600" name="Google Shape;600;p41"/>
          <p:cNvSpPr/>
          <p:nvPr/>
        </p:nvSpPr>
        <p:spPr>
          <a:xfrm>
            <a:off x="7035900" y="637700"/>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All numbers in this </a:t>
            </a:r>
            <a:r>
              <a:rPr lang="de" sz="800">
                <a:solidFill>
                  <a:srgbClr val="30AC4E"/>
                </a:solidFill>
                <a:latin typeface="IBM Plex Sans Medium"/>
                <a:ea typeface="IBM Plex Sans Medium"/>
                <a:cs typeface="IBM Plex Sans Medium"/>
                <a:sym typeface="IBM Plex Sans Medium"/>
              </a:rPr>
              <a:t>slide are dummy values that are not updated with budget recommendations - pls exchange according to your clients needs!</a:t>
            </a:r>
            <a:endParaRPr sz="800">
              <a:solidFill>
                <a:srgbClr val="30AC4E"/>
              </a:solidFill>
              <a:latin typeface="IBM Plex Sans Medium"/>
              <a:ea typeface="IBM Plex Sans Medium"/>
              <a:cs typeface="IBM Plex Sans Medium"/>
              <a:sym typeface="IBM Plex Sa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2"/>
          <p:cNvSpPr/>
          <p:nvPr/>
        </p:nvSpPr>
        <p:spPr>
          <a:xfrm>
            <a:off x="2896563" y="3094075"/>
            <a:ext cx="4128900" cy="1474800"/>
          </a:xfrm>
          <a:prstGeom prst="roundRect">
            <a:avLst>
              <a:gd fmla="val 3785"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606" name="Google Shape;606;p42"/>
          <p:cNvSpPr/>
          <p:nvPr/>
        </p:nvSpPr>
        <p:spPr>
          <a:xfrm>
            <a:off x="2896563" y="2090175"/>
            <a:ext cx="4128900" cy="714900"/>
          </a:xfrm>
          <a:prstGeom prst="roundRect">
            <a:avLst>
              <a:gd fmla="val 6086"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607" name="Google Shape;607;p42"/>
          <p:cNvSpPr txBox="1"/>
          <p:nvPr>
            <p:ph type="title"/>
          </p:nvPr>
        </p:nvSpPr>
        <p:spPr>
          <a:xfrm>
            <a:off x="366900" y="362325"/>
            <a:ext cx="8400600" cy="246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600">
                <a:latin typeface="IBM Plex Sans Medium"/>
                <a:ea typeface="IBM Plex Sans Medium"/>
                <a:cs typeface="IBM Plex Sans Medium"/>
                <a:sym typeface="IBM Plex Sans Medium"/>
              </a:rPr>
              <a:t>Ihre individuelle Produkt- und Budgetempfehlung | Option 1 im Detail</a:t>
            </a:r>
            <a:endParaRPr sz="1600">
              <a:latin typeface="IBM Plex Sans Medium"/>
              <a:ea typeface="IBM Plex Sans Medium"/>
              <a:cs typeface="IBM Plex Sans Medium"/>
              <a:sym typeface="IBM Plex Sans Medium"/>
            </a:endParaRPr>
          </a:p>
        </p:txBody>
      </p:sp>
      <p:sp>
        <p:nvSpPr>
          <p:cNvPr id="608" name="Google Shape;608;p42"/>
          <p:cNvSpPr/>
          <p:nvPr/>
        </p:nvSpPr>
        <p:spPr>
          <a:xfrm>
            <a:off x="357280" y="3661675"/>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10.800 €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 (HIRE):</a:t>
            </a:r>
            <a:r>
              <a:rPr lang="de" sz="1000">
                <a:solidFill>
                  <a:schemeClr val="dk2"/>
                </a:solidFill>
                <a:latin typeface="IBM Plex Sans"/>
                <a:ea typeface="IBM Plex Sans"/>
                <a:cs typeface="IBM Plex Sans"/>
                <a:sym typeface="IBM Plex Sans"/>
              </a:rPr>
              <a:t> + 720 €  </a:t>
            </a:r>
            <a:endParaRPr b="1" sz="1000">
              <a:solidFill>
                <a:schemeClr val="dk2"/>
              </a:solidFill>
              <a:latin typeface="IBM Plex Sans"/>
              <a:ea typeface="IBM Plex Sans"/>
              <a:cs typeface="IBM Plex Sans"/>
              <a:sym typeface="IBM Plex Sans"/>
            </a:endParaRPr>
          </a:p>
        </p:txBody>
      </p:sp>
      <p:sp>
        <p:nvSpPr>
          <p:cNvPr id="609" name="Google Shape;609;p42"/>
          <p:cNvSpPr/>
          <p:nvPr/>
        </p:nvSpPr>
        <p:spPr>
          <a:xfrm>
            <a:off x="357280" y="1222525"/>
            <a:ext cx="2285400" cy="907200"/>
          </a:xfrm>
          <a:prstGeom prst="round2SameRect">
            <a:avLst>
              <a:gd fmla="val 9477" name="adj1"/>
              <a:gd fmla="val 0" name="adj2"/>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1</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12</a:t>
            </a:r>
            <a:r>
              <a:rPr lang="de" sz="1000">
                <a:solidFill>
                  <a:schemeClr val="dk2"/>
                </a:solidFill>
                <a:latin typeface="IBM Plex Sans"/>
                <a:ea typeface="IBM Plex Sans"/>
                <a:cs typeface="IBM Plex Sans"/>
                <a:sym typeface="IBM Plex Sans"/>
              </a:rPr>
              <a:t> Monate</a:t>
            </a:r>
            <a:endParaRPr>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32.400 €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610" name="Google Shape;610;p42"/>
          <p:cNvGraphicFramePr/>
          <p:nvPr/>
        </p:nvGraphicFramePr>
        <p:xfrm>
          <a:off x="357267" y="2090175"/>
          <a:ext cx="3000000" cy="3000000"/>
        </p:xfrm>
        <a:graphic>
          <a:graphicData uri="http://schemas.openxmlformats.org/drawingml/2006/table">
            <a:tbl>
              <a:tblPr>
                <a:noFill/>
                <a:tableStyleId>{4A4EAD9E-25BC-480E-9A03-17090BD1027C}</a:tableStyleId>
              </a:tblPr>
              <a:tblGrid>
                <a:gridCol w="1142700"/>
                <a:gridCol w="1142700"/>
              </a:tblGrid>
              <a:tr h="27120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42117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1</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3</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42117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42117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6.000€</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4.800€</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graphicFrame>
        <p:nvGraphicFramePr>
          <p:cNvPr id="611" name="Google Shape;611;p42"/>
          <p:cNvGraphicFramePr/>
          <p:nvPr/>
        </p:nvGraphicFramePr>
        <p:xfrm>
          <a:off x="2896563" y="3094075"/>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293400">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Geplante Einstellungen</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2475">
                <a:tc>
                  <a:txBody>
                    <a:bodyPr/>
                    <a:lstStyle/>
                    <a:p>
                      <a:pPr indent="0" lvl="0" marL="0" rtl="0" algn="l">
                        <a:spcBef>
                          <a:spcPts val="0"/>
                        </a:spcBef>
                        <a:spcAft>
                          <a:spcPts val="0"/>
                        </a:spcAft>
                        <a:buNone/>
                      </a:pPr>
                      <a:r>
                        <a:rPr b="1" lang="de" sz="800">
                          <a:solidFill>
                            <a:schemeClr val="accent1"/>
                          </a:solidFill>
                          <a:latin typeface="IBM Plex Sans"/>
                          <a:ea typeface="IBM Plex Sans"/>
                          <a:cs typeface="IBM Plex Sans"/>
                          <a:sym typeface="IBM Plex Sans"/>
                        </a:rPr>
                        <a:t>HIRE Jobs</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b="1" lang="de" sz="800">
                          <a:solidFill>
                            <a:schemeClr val="accent1"/>
                          </a:solidFill>
                          <a:latin typeface="IBM Plex Sans"/>
                          <a:ea typeface="IBM Plex Sans"/>
                          <a:cs typeface="IBM Plex Sans"/>
                          <a:sym typeface="IBM Plex Sans"/>
                        </a:rPr>
                        <a:t>4.800 €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Berlin</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1.300 €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Dresden</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1.000 €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3</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Hamburg</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10</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2.500 €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612" name="Google Shape;612;p42"/>
          <p:cNvGraphicFramePr/>
          <p:nvPr/>
        </p:nvGraphicFramePr>
        <p:xfrm>
          <a:off x="2896563" y="2090175"/>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100000">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Jobs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800">
                <a:tc gridSpan="2">
                  <a:txBody>
                    <a:bodyPr/>
                    <a:lstStyle/>
                    <a:p>
                      <a:pPr indent="0" lvl="0" marL="0" rtl="0" algn="l">
                        <a:spcBef>
                          <a:spcPts val="0"/>
                        </a:spcBef>
                        <a:spcAft>
                          <a:spcPts val="0"/>
                        </a:spcAft>
                        <a:buNone/>
                      </a:pPr>
                      <a:r>
                        <a:rPr b="1" lang="de" sz="800">
                          <a:solidFill>
                            <a:schemeClr val="accent3"/>
                          </a:solidFill>
                          <a:latin typeface="IBM Plex Sans"/>
                          <a:ea typeface="IBM Plex Sans"/>
                          <a:cs typeface="IBM Plex Sans"/>
                          <a:sym typeface="IBM Plex Sans"/>
                        </a:rPr>
                        <a:t>REACH Kampagne</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hMerge="1"/>
                <a:tc>
                  <a:txBody>
                    <a:bodyPr/>
                    <a:lstStyle/>
                    <a:p>
                      <a:pPr indent="0" lvl="0" marL="0" rtl="0" algn="l">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b="1" lang="de" sz="800">
                          <a:solidFill>
                            <a:schemeClr val="accent3"/>
                          </a:solidFill>
                          <a:latin typeface="IBM Plex Sans"/>
                          <a:ea typeface="IBM Plex Sans"/>
                          <a:cs typeface="IBM Plex Sans"/>
                          <a:sym typeface="IBM Plex Sans"/>
                        </a:rPr>
                        <a:t>6.000 €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DE-weit</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65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6.000 €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13" name="Google Shape;613;p42"/>
          <p:cNvSpPr txBox="1"/>
          <p:nvPr/>
        </p:nvSpPr>
        <p:spPr>
          <a:xfrm>
            <a:off x="575075" y="4797475"/>
            <a:ext cx="641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600">
                <a:solidFill>
                  <a:schemeClr val="dk2"/>
                </a:solidFill>
                <a:latin typeface="Roboto"/>
                <a:ea typeface="Roboto"/>
                <a:cs typeface="Roboto"/>
                <a:sym typeface="Roboto"/>
              </a:rPr>
              <a:t>Um Ihnen stets marktgerechte und faire Preise zu bieten, überprüfen wir unsere Preisgestaltung regelmäßig. Dies ermöglicht uns, flexibel auf Marktveränderungen zu reagieren und Ihnen weiterhin den bestmöglichen Wert zu bieten. Die hier genannten Preise sind daher nicht rechtsverbindlich.</a:t>
            </a:r>
            <a:endParaRPr sz="600">
              <a:solidFill>
                <a:schemeClr val="dk2"/>
              </a:solidFill>
              <a:latin typeface="IBM Plex Sans"/>
              <a:ea typeface="IBM Plex Sans"/>
              <a:cs typeface="IBM Plex Sans"/>
              <a:sym typeface="IBM Plex Sans"/>
            </a:endParaRPr>
          </a:p>
        </p:txBody>
      </p:sp>
      <p:sp>
        <p:nvSpPr>
          <p:cNvPr id="614" name="Google Shape;614;p42"/>
          <p:cNvSpPr/>
          <p:nvPr/>
        </p:nvSpPr>
        <p:spPr>
          <a:xfrm>
            <a:off x="7035900" y="637700"/>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All numbers in this slide are dummy values - pls exchange with your actual recommendations!</a:t>
            </a:r>
            <a:endParaRPr sz="800">
              <a:solidFill>
                <a:srgbClr val="30AC4E"/>
              </a:solidFill>
              <a:latin typeface="IBM Plex Sans Medium"/>
              <a:ea typeface="IBM Plex Sans Medium"/>
              <a:cs typeface="IBM Plex Sans Medium"/>
              <a:sym typeface="IBM Plex Sa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3"/>
          <p:cNvSpPr/>
          <p:nvPr/>
        </p:nvSpPr>
        <p:spPr>
          <a:xfrm>
            <a:off x="2892425" y="2698675"/>
            <a:ext cx="4128900" cy="1870200"/>
          </a:xfrm>
          <a:prstGeom prst="roundRect">
            <a:avLst>
              <a:gd fmla="val 3785"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620" name="Google Shape;620;p43"/>
          <p:cNvSpPr txBox="1"/>
          <p:nvPr>
            <p:ph type="title"/>
          </p:nvPr>
        </p:nvSpPr>
        <p:spPr>
          <a:xfrm>
            <a:off x="366900" y="362325"/>
            <a:ext cx="8400600" cy="1123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1600">
                <a:latin typeface="IBM Plex Sans Medium"/>
                <a:ea typeface="IBM Plex Sans Medium"/>
                <a:cs typeface="IBM Plex Sans Medium"/>
                <a:sym typeface="IBM Plex Sans Medium"/>
              </a:rPr>
              <a:t>Ihre individuelle Produkt- und Budgetempfehlung | Option 2 im Detail</a:t>
            </a:r>
            <a:endParaRPr sz="1600">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latin typeface="IBM Plex Sans Medium"/>
              <a:ea typeface="IBM Plex Sans Medium"/>
              <a:cs typeface="IBM Plex Sans Medium"/>
              <a:sym typeface="IBM Plex Sans Medium"/>
            </a:endParaRPr>
          </a:p>
          <a:p>
            <a:pPr indent="0" lvl="0" marL="0" rtl="0" algn="l">
              <a:spcBef>
                <a:spcPts val="0"/>
              </a:spcBef>
              <a:spcAft>
                <a:spcPts val="0"/>
              </a:spcAft>
              <a:buClr>
                <a:schemeClr val="dk1"/>
              </a:buClr>
              <a:buSzPts val="1100"/>
              <a:buFont typeface="Arial"/>
              <a:buNone/>
            </a:pPr>
            <a:r>
              <a:t/>
            </a:r>
            <a:endParaRPr sz="1600">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p>
        </p:txBody>
      </p:sp>
      <p:sp>
        <p:nvSpPr>
          <p:cNvPr id="621" name="Google Shape;621;p43"/>
          <p:cNvSpPr/>
          <p:nvPr/>
        </p:nvSpPr>
        <p:spPr>
          <a:xfrm>
            <a:off x="294883" y="946100"/>
            <a:ext cx="2416500" cy="3699000"/>
          </a:xfrm>
          <a:prstGeom prst="roundRect">
            <a:avLst>
              <a:gd fmla="val 6140" name="adj"/>
            </a:avLst>
          </a:prstGeom>
          <a:solidFill>
            <a:schemeClr val="accent2"/>
          </a:solidFill>
          <a:ln>
            <a:noFill/>
          </a:ln>
          <a:effectLst>
            <a:outerShdw blurRad="200025"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622" name="Google Shape;622;p43"/>
          <p:cNvSpPr/>
          <p:nvPr/>
        </p:nvSpPr>
        <p:spPr>
          <a:xfrm>
            <a:off x="357267" y="3661675"/>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16.200 €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 (HIRE):</a:t>
            </a:r>
            <a:r>
              <a:rPr lang="de" sz="1000">
                <a:solidFill>
                  <a:schemeClr val="dk2"/>
                </a:solidFill>
                <a:latin typeface="IBM Plex Sans"/>
                <a:ea typeface="IBM Plex Sans"/>
                <a:cs typeface="IBM Plex Sans"/>
                <a:sym typeface="IBM Plex Sans"/>
              </a:rPr>
              <a:t> + 3.060 € </a:t>
            </a:r>
            <a:endParaRPr b="1" sz="1000">
              <a:solidFill>
                <a:schemeClr val="dk2"/>
              </a:solidFill>
              <a:latin typeface="IBM Plex Sans"/>
              <a:ea typeface="IBM Plex Sans"/>
              <a:cs typeface="IBM Plex Sans"/>
              <a:sym typeface="IBM Plex Sans"/>
            </a:endParaRPr>
          </a:p>
        </p:txBody>
      </p:sp>
      <p:sp>
        <p:nvSpPr>
          <p:cNvPr id="623" name="Google Shape;623;p43"/>
          <p:cNvSpPr/>
          <p:nvPr/>
        </p:nvSpPr>
        <p:spPr>
          <a:xfrm>
            <a:off x="357258" y="1015400"/>
            <a:ext cx="2285400" cy="1114200"/>
          </a:xfrm>
          <a:prstGeom prst="round2SameRect">
            <a:avLst>
              <a:gd fmla="val 9477" name="adj1"/>
              <a:gd fmla="val 0" name="adj2"/>
            </a:avLst>
          </a:prstGeom>
          <a:solidFill>
            <a:srgbClr val="FFF1F8"/>
          </a:solidFill>
          <a:ln>
            <a:noFill/>
          </a:ln>
        </p:spPr>
        <p:txBody>
          <a:bodyPr anchorCtr="0" anchor="ctr" bIns="0" lIns="91425" spcFirstLastPara="1" rIns="91425" wrap="square" tIns="342000">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2</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12</a:t>
            </a:r>
            <a:r>
              <a:rPr lang="de" sz="1000">
                <a:solidFill>
                  <a:schemeClr val="dk2"/>
                </a:solidFill>
                <a:latin typeface="IBM Plex Sans"/>
                <a:ea typeface="IBM Plex Sans"/>
                <a:cs typeface="IBM Plex Sans"/>
                <a:sym typeface="IBM Plex Sans"/>
              </a:rPr>
              <a:t> Monate</a:t>
            </a:r>
            <a:endParaRPr>
              <a:solidFill>
                <a:schemeClr val="dk2"/>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48.600 €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624" name="Google Shape;624;p43"/>
          <p:cNvGraphicFramePr/>
          <p:nvPr/>
        </p:nvGraphicFramePr>
        <p:xfrm>
          <a:off x="357254" y="2090175"/>
          <a:ext cx="3000000" cy="3000000"/>
        </p:xfrm>
        <a:graphic>
          <a:graphicData uri="http://schemas.openxmlformats.org/drawingml/2006/table">
            <a:tbl>
              <a:tblPr>
                <a:noFill/>
                <a:tableStyleId>{4A4EAD9E-25BC-480E-9A03-17090BD1027C}</a:tableStyleId>
              </a:tblPr>
              <a:tblGrid>
                <a:gridCol w="1142700"/>
                <a:gridCol w="1142700"/>
              </a:tblGrid>
              <a:tr h="21385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3321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1</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8</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3321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3321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6.000€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10.200€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sp>
        <p:nvSpPr>
          <p:cNvPr id="625" name="Google Shape;625;p43"/>
          <p:cNvSpPr/>
          <p:nvPr/>
        </p:nvSpPr>
        <p:spPr>
          <a:xfrm>
            <a:off x="555708" y="1015395"/>
            <a:ext cx="1888500" cy="220800"/>
          </a:xfrm>
          <a:prstGeom prst="round2Same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chemeClr val="lt1"/>
                </a:solidFill>
                <a:latin typeface="IBM Plex Sans Medium"/>
                <a:ea typeface="IBM Plex Sans Medium"/>
                <a:cs typeface="IBM Plex Sans Medium"/>
                <a:sym typeface="IBM Plex Sans Medium"/>
              </a:rPr>
              <a:t>MEINE EMPFEHLUNG</a:t>
            </a:r>
            <a:endParaRPr sz="1000">
              <a:solidFill>
                <a:schemeClr val="lt1"/>
              </a:solidFill>
              <a:latin typeface="IBM Plex Sans Medium"/>
              <a:ea typeface="IBM Plex Sans Medium"/>
              <a:cs typeface="IBM Plex Sans Medium"/>
              <a:sym typeface="IBM Plex Sans Medium"/>
            </a:endParaRPr>
          </a:p>
        </p:txBody>
      </p:sp>
      <p:graphicFrame>
        <p:nvGraphicFramePr>
          <p:cNvPr id="626" name="Google Shape;626;p43"/>
          <p:cNvGraphicFramePr/>
          <p:nvPr/>
        </p:nvGraphicFramePr>
        <p:xfrm>
          <a:off x="2896610" y="2698675"/>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360225">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Geplante Einstellungen</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21150">
                <a:tc>
                  <a:txBody>
                    <a:bodyPr/>
                    <a:lstStyle/>
                    <a:p>
                      <a:pPr indent="0" lvl="0" marL="0" rtl="0" algn="l">
                        <a:spcBef>
                          <a:spcPts val="0"/>
                        </a:spcBef>
                        <a:spcAft>
                          <a:spcPts val="0"/>
                        </a:spcAft>
                        <a:buNone/>
                      </a:pPr>
                      <a:r>
                        <a:rPr b="1" lang="de" sz="800">
                          <a:solidFill>
                            <a:schemeClr val="accent1"/>
                          </a:solidFill>
                          <a:latin typeface="IBM Plex Sans"/>
                          <a:ea typeface="IBM Plex Sans"/>
                          <a:cs typeface="IBM Plex Sans"/>
                          <a:sym typeface="IBM Plex Sans"/>
                        </a:rPr>
                        <a:t>HIRE Jobs</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b="1" lang="de" sz="800">
                          <a:solidFill>
                            <a:schemeClr val="accent1"/>
                          </a:solidFill>
                          <a:latin typeface="IBM Plex Sans"/>
                          <a:ea typeface="IBM Plex Sans"/>
                          <a:cs typeface="IBM Plex Sans"/>
                          <a:sym typeface="IBM Plex Sans"/>
                        </a:rPr>
                        <a:t>10.200 €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30472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Berlin</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1.300 €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472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Dresden</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1.000 €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472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3</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Hamburg</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10</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2.500 €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472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4</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Hamburg</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solidFill>
                          <a:schemeClr val="dk1"/>
                        </a:solidFill>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1.000 €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27" name="Google Shape;627;p43"/>
          <p:cNvSpPr/>
          <p:nvPr/>
        </p:nvSpPr>
        <p:spPr>
          <a:xfrm>
            <a:off x="2892425" y="1755175"/>
            <a:ext cx="4128900" cy="714900"/>
          </a:xfrm>
          <a:prstGeom prst="roundRect">
            <a:avLst>
              <a:gd fmla="val 6086"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aphicFrame>
        <p:nvGraphicFramePr>
          <p:cNvPr id="628" name="Google Shape;628;p43"/>
          <p:cNvGraphicFramePr/>
          <p:nvPr/>
        </p:nvGraphicFramePr>
        <p:xfrm>
          <a:off x="2892425" y="1755175"/>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100000">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Jobs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800">
                <a:tc gridSpan="2">
                  <a:txBody>
                    <a:bodyPr/>
                    <a:lstStyle/>
                    <a:p>
                      <a:pPr indent="0" lvl="0" marL="0" rtl="0" algn="l">
                        <a:spcBef>
                          <a:spcPts val="0"/>
                        </a:spcBef>
                        <a:spcAft>
                          <a:spcPts val="0"/>
                        </a:spcAft>
                        <a:buNone/>
                      </a:pPr>
                      <a:r>
                        <a:rPr b="1" lang="de" sz="800">
                          <a:solidFill>
                            <a:schemeClr val="accent3"/>
                          </a:solidFill>
                          <a:latin typeface="IBM Plex Sans"/>
                          <a:ea typeface="IBM Plex Sans"/>
                          <a:cs typeface="IBM Plex Sans"/>
                          <a:sym typeface="IBM Plex Sans"/>
                        </a:rPr>
                        <a:t>REACH Kampagne</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hMerge="1"/>
                <a:tc>
                  <a:txBody>
                    <a:bodyPr/>
                    <a:lstStyle/>
                    <a:p>
                      <a:pPr indent="0" lvl="0" marL="0" rtl="0" algn="l">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b="1" lang="de" sz="800">
                          <a:solidFill>
                            <a:schemeClr val="accent3"/>
                          </a:solidFill>
                          <a:latin typeface="IBM Plex Sans"/>
                          <a:ea typeface="IBM Plex Sans"/>
                          <a:cs typeface="IBM Plex Sans"/>
                          <a:sym typeface="IBM Plex Sans"/>
                        </a:rPr>
                        <a:t>6.000 €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DE-weit</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65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6.000 €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29" name="Google Shape;629;p43"/>
          <p:cNvSpPr txBox="1"/>
          <p:nvPr/>
        </p:nvSpPr>
        <p:spPr>
          <a:xfrm>
            <a:off x="575075" y="4797475"/>
            <a:ext cx="641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600">
                <a:solidFill>
                  <a:schemeClr val="dk2"/>
                </a:solidFill>
                <a:latin typeface="Roboto"/>
                <a:ea typeface="Roboto"/>
                <a:cs typeface="Roboto"/>
                <a:sym typeface="Roboto"/>
              </a:rPr>
              <a:t>Um Ihnen stets marktgerechte und faire Preise zu bieten, überprüfen wir unsere Preisgestaltung regelmäßig. Dies ermöglicht uns, flexibel auf Marktveränderungen zu reagieren und Ihnen weiterhin den bestmöglichen Wert zu bieten. Die hier genannten Preise sind daher nicht rechtsverbindlich.</a:t>
            </a:r>
            <a:endParaRPr sz="600">
              <a:solidFill>
                <a:schemeClr val="dk2"/>
              </a:solidFill>
              <a:latin typeface="IBM Plex Sans"/>
              <a:ea typeface="IBM Plex Sans"/>
              <a:cs typeface="IBM Plex Sans"/>
              <a:sym typeface="IBM Plex Sans"/>
            </a:endParaRPr>
          </a:p>
        </p:txBody>
      </p:sp>
      <p:sp>
        <p:nvSpPr>
          <p:cNvPr id="630" name="Google Shape;630;p43"/>
          <p:cNvSpPr/>
          <p:nvPr/>
        </p:nvSpPr>
        <p:spPr>
          <a:xfrm>
            <a:off x="7206550" y="2992050"/>
            <a:ext cx="1560900" cy="1576800"/>
          </a:xfrm>
          <a:prstGeom prst="roundRect">
            <a:avLst>
              <a:gd fmla="val 3221"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631" name="Google Shape;631;p43"/>
          <p:cNvSpPr/>
          <p:nvPr/>
        </p:nvSpPr>
        <p:spPr>
          <a:xfrm>
            <a:off x="7206550" y="2992075"/>
            <a:ext cx="1560900" cy="3159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de" sz="1000">
                <a:solidFill>
                  <a:schemeClr val="lt1"/>
                </a:solidFill>
                <a:latin typeface="IBM Plex Sans"/>
                <a:ea typeface="IBM Plex Sans"/>
                <a:cs typeface="IBM Plex Sans"/>
                <a:sym typeface="IBM Plex Sans"/>
              </a:rPr>
              <a:t>HeyPaket Vorteile</a:t>
            </a:r>
            <a:endParaRPr b="1" sz="1000">
              <a:solidFill>
                <a:schemeClr val="lt1"/>
              </a:solidFill>
              <a:latin typeface="IBM Plex Sans"/>
              <a:ea typeface="IBM Plex Sans"/>
              <a:cs typeface="IBM Plex Sans"/>
              <a:sym typeface="IBM Plex Sans"/>
            </a:endParaRPr>
          </a:p>
        </p:txBody>
      </p:sp>
      <p:sp>
        <p:nvSpPr>
          <p:cNvPr id="632" name="Google Shape;632;p43"/>
          <p:cNvSpPr txBox="1"/>
          <p:nvPr/>
        </p:nvSpPr>
        <p:spPr>
          <a:xfrm>
            <a:off x="7206550" y="3366775"/>
            <a:ext cx="1560900" cy="1114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HeyStatistik Standard</a:t>
            </a:r>
            <a:endParaRPr sz="8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BMS Anbindung (einfach)</a:t>
            </a:r>
            <a:endParaRPr sz="8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HeyEmployer Branding</a:t>
            </a:r>
            <a:endParaRPr sz="8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2 Super Recruiter Zugänge</a:t>
            </a:r>
            <a:endParaRPr sz="800">
              <a:solidFill>
                <a:schemeClr val="dk1"/>
              </a:solidFill>
              <a:latin typeface="IBM Plex Sans"/>
              <a:ea typeface="IBM Plex Sans"/>
              <a:cs typeface="IBM Plex Sans"/>
              <a:sym typeface="IBM Plex Sans"/>
            </a:endParaRPr>
          </a:p>
        </p:txBody>
      </p:sp>
      <p:pic>
        <p:nvPicPr>
          <p:cNvPr id="633" name="Google Shape;633;p43"/>
          <p:cNvPicPr preferRelativeResize="0"/>
          <p:nvPr/>
        </p:nvPicPr>
        <p:blipFill>
          <a:blip r:embed="rId3">
            <a:alphaModFix/>
          </a:blip>
          <a:stretch>
            <a:fillRect/>
          </a:stretch>
        </p:blipFill>
        <p:spPr>
          <a:xfrm>
            <a:off x="7279345" y="3030824"/>
            <a:ext cx="238425" cy="238425"/>
          </a:xfrm>
          <a:prstGeom prst="rect">
            <a:avLst/>
          </a:prstGeom>
          <a:noFill/>
          <a:ln>
            <a:noFill/>
          </a:ln>
        </p:spPr>
      </p:pic>
      <p:sp>
        <p:nvSpPr>
          <p:cNvPr id="634" name="Google Shape;634;p43"/>
          <p:cNvSpPr/>
          <p:nvPr/>
        </p:nvSpPr>
        <p:spPr>
          <a:xfrm>
            <a:off x="7035900" y="637700"/>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All numbers in this slide are dummy values - pls exchange with your actual recommendations!</a:t>
            </a:r>
            <a:endParaRPr sz="800">
              <a:solidFill>
                <a:srgbClr val="30AC4E"/>
              </a:solidFill>
              <a:latin typeface="IBM Plex Sans Medium"/>
              <a:ea typeface="IBM Plex Sans Medium"/>
              <a:cs typeface="IBM Plex Sans Medium"/>
              <a:sym typeface="IBM Plex Sa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4"/>
          <p:cNvSpPr txBox="1"/>
          <p:nvPr>
            <p:ph type="title"/>
          </p:nvPr>
        </p:nvSpPr>
        <p:spPr>
          <a:xfrm>
            <a:off x="366900" y="362325"/>
            <a:ext cx="8400600" cy="631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600">
                <a:latin typeface="IBM Plex Sans Medium"/>
                <a:ea typeface="IBM Plex Sans Medium"/>
                <a:cs typeface="IBM Plex Sans Medium"/>
                <a:sym typeface="IBM Plex Sans Medium"/>
              </a:rPr>
              <a:t>Ihre individuelle Produkt- und Budgetempfehlung | Option 3 im Detail</a:t>
            </a:r>
            <a:endParaRPr sz="1600">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p>
        </p:txBody>
      </p:sp>
      <p:sp>
        <p:nvSpPr>
          <p:cNvPr id="640" name="Google Shape;640;p44"/>
          <p:cNvSpPr/>
          <p:nvPr/>
        </p:nvSpPr>
        <p:spPr>
          <a:xfrm>
            <a:off x="357284" y="3661700"/>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20.400 €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 (HIRE):</a:t>
            </a:r>
            <a:r>
              <a:rPr lang="de" sz="1000">
                <a:solidFill>
                  <a:schemeClr val="dk2"/>
                </a:solidFill>
                <a:latin typeface="IBM Plex Sans"/>
                <a:ea typeface="IBM Plex Sans"/>
                <a:cs typeface="IBM Plex Sans"/>
                <a:sym typeface="IBM Plex Sans"/>
              </a:rPr>
              <a:t> + 4.320 €  </a:t>
            </a:r>
            <a:endParaRPr b="1" sz="1000">
              <a:solidFill>
                <a:schemeClr val="dk2"/>
              </a:solidFill>
              <a:latin typeface="IBM Plex Sans"/>
              <a:ea typeface="IBM Plex Sans"/>
              <a:cs typeface="IBM Plex Sans"/>
              <a:sym typeface="IBM Plex Sans"/>
            </a:endParaRPr>
          </a:p>
        </p:txBody>
      </p:sp>
      <p:sp>
        <p:nvSpPr>
          <p:cNvPr id="641" name="Google Shape;641;p44"/>
          <p:cNvSpPr/>
          <p:nvPr/>
        </p:nvSpPr>
        <p:spPr>
          <a:xfrm>
            <a:off x="357284" y="1222550"/>
            <a:ext cx="2285400" cy="907200"/>
          </a:xfrm>
          <a:prstGeom prst="round2SameRect">
            <a:avLst>
              <a:gd fmla="val 9477" name="adj1"/>
              <a:gd fmla="val 0" name="adj2"/>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3</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12</a:t>
            </a:r>
            <a:r>
              <a:rPr lang="de" sz="1000">
                <a:solidFill>
                  <a:schemeClr val="dk2"/>
                </a:solidFill>
                <a:latin typeface="IBM Plex Sans"/>
                <a:ea typeface="IBM Plex Sans"/>
                <a:cs typeface="IBM Plex Sans"/>
                <a:sym typeface="IBM Plex Sans"/>
              </a:rPr>
              <a:t> Monate</a:t>
            </a:r>
            <a:endParaRPr>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61.200 €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642" name="Google Shape;642;p44"/>
          <p:cNvGraphicFramePr/>
          <p:nvPr/>
        </p:nvGraphicFramePr>
        <p:xfrm>
          <a:off x="357271" y="2090200"/>
          <a:ext cx="3000000" cy="3000000"/>
        </p:xfrm>
        <a:graphic>
          <a:graphicData uri="http://schemas.openxmlformats.org/drawingml/2006/table">
            <a:tbl>
              <a:tblPr>
                <a:noFill/>
                <a:tableStyleId>{4A4EAD9E-25BC-480E-9A03-17090BD1027C}</a:tableStyleId>
              </a:tblPr>
              <a:tblGrid>
                <a:gridCol w="1142700"/>
                <a:gridCol w="1142700"/>
              </a:tblGrid>
              <a:tr h="19190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2980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1</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12</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980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980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6.000€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14.400€</a:t>
                      </a:r>
                      <a:endParaRPr sz="1000">
                        <a:solidFill>
                          <a:schemeClr val="dk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sp>
        <p:nvSpPr>
          <p:cNvPr id="643" name="Google Shape;643;p44"/>
          <p:cNvSpPr/>
          <p:nvPr/>
        </p:nvSpPr>
        <p:spPr>
          <a:xfrm>
            <a:off x="2894475" y="2698700"/>
            <a:ext cx="4128900" cy="1870200"/>
          </a:xfrm>
          <a:prstGeom prst="roundRect">
            <a:avLst>
              <a:gd fmla="val 3785"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aphicFrame>
        <p:nvGraphicFramePr>
          <p:cNvPr id="644" name="Google Shape;644;p44"/>
          <p:cNvGraphicFramePr/>
          <p:nvPr/>
        </p:nvGraphicFramePr>
        <p:xfrm>
          <a:off x="2898660" y="2698700"/>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360225">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Geplante Einstellungen</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21150">
                <a:tc>
                  <a:txBody>
                    <a:bodyPr/>
                    <a:lstStyle/>
                    <a:p>
                      <a:pPr indent="0" lvl="0" marL="0" rtl="0" algn="l">
                        <a:spcBef>
                          <a:spcPts val="0"/>
                        </a:spcBef>
                        <a:spcAft>
                          <a:spcPts val="0"/>
                        </a:spcAft>
                        <a:buNone/>
                      </a:pPr>
                      <a:r>
                        <a:rPr b="1" lang="de" sz="800">
                          <a:solidFill>
                            <a:schemeClr val="accent1"/>
                          </a:solidFill>
                          <a:latin typeface="IBM Plex Sans"/>
                          <a:ea typeface="IBM Plex Sans"/>
                          <a:cs typeface="IBM Plex Sans"/>
                          <a:sym typeface="IBM Plex Sans"/>
                        </a:rPr>
                        <a:t>HIRE Jobs</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b="1" lang="de" sz="800">
                          <a:solidFill>
                            <a:schemeClr val="accent1"/>
                          </a:solidFill>
                          <a:latin typeface="IBM Plex Sans"/>
                          <a:ea typeface="IBM Plex Sans"/>
                          <a:cs typeface="IBM Plex Sans"/>
                          <a:sym typeface="IBM Plex Sans"/>
                        </a:rPr>
                        <a:t>14.400 €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30472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Berlin</a:t>
                      </a:r>
                      <a:r>
                        <a:rPr lang="de" sz="800">
                          <a:solidFill>
                            <a:schemeClr val="dk1"/>
                          </a:solidFill>
                          <a:latin typeface="IBM Plex Sans ExtraLight"/>
                          <a:ea typeface="IBM Plex Sans ExtraLight"/>
                          <a:cs typeface="IBM Plex Sans ExtraLight"/>
                          <a:sym typeface="IBM Plex Sans ExtraLight"/>
                        </a:rPr>
                        <a:t>, HH</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10</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Clr>
                          <a:schemeClr val="dk1"/>
                        </a:buClr>
                        <a:buSzPts val="1100"/>
                        <a:buFont typeface="Arial"/>
                        <a:buNone/>
                      </a:pPr>
                      <a:r>
                        <a:rPr lang="de" sz="800">
                          <a:solidFill>
                            <a:schemeClr val="dk1"/>
                          </a:solidFill>
                          <a:latin typeface="IBM Plex Sans ExtraLight"/>
                          <a:ea typeface="IBM Plex Sans ExtraLight"/>
                          <a:cs typeface="IBM Plex Sans ExtraLight"/>
                          <a:sym typeface="IBM Plex Sans ExtraLight"/>
                        </a:rPr>
                        <a:t>2.600 €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472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Dresden</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1.000 €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472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3</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Hamburg</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10</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2.500 €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472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4</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Hamburg</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solidFill>
                          <a:schemeClr val="dk1"/>
                        </a:solidFill>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1.000 €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45" name="Google Shape;645;p44"/>
          <p:cNvSpPr/>
          <p:nvPr/>
        </p:nvSpPr>
        <p:spPr>
          <a:xfrm>
            <a:off x="2894475" y="1755200"/>
            <a:ext cx="4128900" cy="714900"/>
          </a:xfrm>
          <a:prstGeom prst="roundRect">
            <a:avLst>
              <a:gd fmla="val 6086"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aphicFrame>
        <p:nvGraphicFramePr>
          <p:cNvPr id="646" name="Google Shape;646;p44"/>
          <p:cNvGraphicFramePr/>
          <p:nvPr/>
        </p:nvGraphicFramePr>
        <p:xfrm>
          <a:off x="2894475" y="1755200"/>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100000">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Jobs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800">
                <a:tc gridSpan="2">
                  <a:txBody>
                    <a:bodyPr/>
                    <a:lstStyle/>
                    <a:p>
                      <a:pPr indent="0" lvl="0" marL="0" rtl="0" algn="l">
                        <a:spcBef>
                          <a:spcPts val="0"/>
                        </a:spcBef>
                        <a:spcAft>
                          <a:spcPts val="0"/>
                        </a:spcAft>
                        <a:buNone/>
                      </a:pPr>
                      <a:r>
                        <a:rPr b="1" lang="de" sz="800">
                          <a:solidFill>
                            <a:schemeClr val="accent3"/>
                          </a:solidFill>
                          <a:latin typeface="IBM Plex Sans"/>
                          <a:ea typeface="IBM Plex Sans"/>
                          <a:cs typeface="IBM Plex Sans"/>
                          <a:sym typeface="IBM Plex Sans"/>
                        </a:rPr>
                        <a:t>REACH Kampagne</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hMerge="1"/>
                <a:tc>
                  <a:txBody>
                    <a:bodyPr/>
                    <a:lstStyle/>
                    <a:p>
                      <a:pPr indent="0" lvl="0" marL="0" rtl="0" algn="l">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b="1" lang="de" sz="800">
                          <a:solidFill>
                            <a:schemeClr val="accent3"/>
                          </a:solidFill>
                          <a:latin typeface="IBM Plex Sans"/>
                          <a:ea typeface="IBM Plex Sans"/>
                          <a:cs typeface="IBM Plex Sans"/>
                          <a:sym typeface="IBM Plex Sans"/>
                        </a:rPr>
                        <a:t>6.000 €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DE-weit</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65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6.000 €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47" name="Google Shape;647;p44"/>
          <p:cNvSpPr txBox="1"/>
          <p:nvPr/>
        </p:nvSpPr>
        <p:spPr>
          <a:xfrm>
            <a:off x="575075" y="4797475"/>
            <a:ext cx="641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600">
                <a:solidFill>
                  <a:schemeClr val="dk2"/>
                </a:solidFill>
                <a:latin typeface="Roboto"/>
                <a:ea typeface="Roboto"/>
                <a:cs typeface="Roboto"/>
                <a:sym typeface="Roboto"/>
              </a:rPr>
              <a:t>Um Ihnen stets marktgerechte und faire Preise zu bieten, überprüfen wir unsere Preisgestaltung regelmäßig. Dies ermöglicht uns, flexibel auf Marktveränderungen zu reagieren und Ihnen weiterhin den bestmöglichen Wert zu bieten. Die hier genannten Preise sind daher nicht rechtsverbindlich.</a:t>
            </a:r>
            <a:endParaRPr sz="600">
              <a:solidFill>
                <a:schemeClr val="dk2"/>
              </a:solidFill>
              <a:latin typeface="IBM Plex Sans"/>
              <a:ea typeface="IBM Plex Sans"/>
              <a:cs typeface="IBM Plex Sans"/>
              <a:sym typeface="IBM Plex Sans"/>
            </a:endParaRPr>
          </a:p>
        </p:txBody>
      </p:sp>
      <p:sp>
        <p:nvSpPr>
          <p:cNvPr id="648" name="Google Shape;648;p44"/>
          <p:cNvSpPr/>
          <p:nvPr/>
        </p:nvSpPr>
        <p:spPr>
          <a:xfrm>
            <a:off x="7206550" y="2992050"/>
            <a:ext cx="1560900" cy="1576800"/>
          </a:xfrm>
          <a:prstGeom prst="roundRect">
            <a:avLst>
              <a:gd fmla="val 3221"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649" name="Google Shape;649;p44"/>
          <p:cNvSpPr/>
          <p:nvPr/>
        </p:nvSpPr>
        <p:spPr>
          <a:xfrm>
            <a:off x="7206550" y="2992075"/>
            <a:ext cx="1560900" cy="3159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de" sz="1000">
                <a:solidFill>
                  <a:schemeClr val="lt1"/>
                </a:solidFill>
                <a:latin typeface="IBM Plex Sans"/>
                <a:ea typeface="IBM Plex Sans"/>
                <a:cs typeface="IBM Plex Sans"/>
                <a:sym typeface="IBM Plex Sans"/>
              </a:rPr>
              <a:t>HeyPaket Vorteile</a:t>
            </a:r>
            <a:endParaRPr b="1" sz="1000">
              <a:solidFill>
                <a:schemeClr val="lt1"/>
              </a:solidFill>
              <a:latin typeface="IBM Plex Sans"/>
              <a:ea typeface="IBM Plex Sans"/>
              <a:cs typeface="IBM Plex Sans"/>
              <a:sym typeface="IBM Plex Sans"/>
            </a:endParaRPr>
          </a:p>
        </p:txBody>
      </p:sp>
      <p:sp>
        <p:nvSpPr>
          <p:cNvPr id="650" name="Google Shape;650;p44"/>
          <p:cNvSpPr txBox="1"/>
          <p:nvPr/>
        </p:nvSpPr>
        <p:spPr>
          <a:xfrm>
            <a:off x="7206550" y="3366775"/>
            <a:ext cx="1560900" cy="1114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HeyStatistik Standard</a:t>
            </a:r>
            <a:endParaRPr sz="8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BMS Anbindung (einfach)</a:t>
            </a:r>
            <a:endParaRPr sz="8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HeyEmployer Branding</a:t>
            </a:r>
            <a:endParaRPr sz="8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2 Super Recruiter Zugänge</a:t>
            </a:r>
            <a:endParaRPr sz="800">
              <a:solidFill>
                <a:schemeClr val="dk1"/>
              </a:solidFill>
              <a:latin typeface="IBM Plex Sans"/>
              <a:ea typeface="IBM Plex Sans"/>
              <a:cs typeface="IBM Plex Sans"/>
              <a:sym typeface="IBM Plex Sans"/>
            </a:endParaRPr>
          </a:p>
        </p:txBody>
      </p:sp>
      <p:pic>
        <p:nvPicPr>
          <p:cNvPr id="651" name="Google Shape;651;p44"/>
          <p:cNvPicPr preferRelativeResize="0"/>
          <p:nvPr/>
        </p:nvPicPr>
        <p:blipFill>
          <a:blip r:embed="rId3">
            <a:alphaModFix/>
          </a:blip>
          <a:stretch>
            <a:fillRect/>
          </a:stretch>
        </p:blipFill>
        <p:spPr>
          <a:xfrm>
            <a:off x="7279345" y="3030824"/>
            <a:ext cx="238425" cy="238425"/>
          </a:xfrm>
          <a:prstGeom prst="rect">
            <a:avLst/>
          </a:prstGeom>
          <a:noFill/>
          <a:ln>
            <a:noFill/>
          </a:ln>
        </p:spPr>
      </p:pic>
      <p:sp>
        <p:nvSpPr>
          <p:cNvPr id="652" name="Google Shape;652;p44"/>
          <p:cNvSpPr/>
          <p:nvPr/>
        </p:nvSpPr>
        <p:spPr>
          <a:xfrm>
            <a:off x="7035900" y="637700"/>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All numbers in this slide are dummy values - pls exchange with your actual recommendations!</a:t>
            </a:r>
            <a:endParaRPr sz="800">
              <a:solidFill>
                <a:srgbClr val="30AC4E"/>
              </a:solidFill>
              <a:latin typeface="IBM Plex Sans Medium"/>
              <a:ea typeface="IBM Plex Sans Medium"/>
              <a:cs typeface="IBM Plex Sans Medium"/>
              <a:sym typeface="IBM Plex Sans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50000">
              <a:srgbClr val="F6694E"/>
            </a:gs>
            <a:gs pos="100000">
              <a:schemeClr val="accent1"/>
            </a:gs>
          </a:gsLst>
          <a:lin ang="18900732" scaled="0"/>
        </a:gradFill>
      </p:bgPr>
    </p:bg>
    <p:spTree>
      <p:nvGrpSpPr>
        <p:cNvPr id="656" name="Shape 656"/>
        <p:cNvGrpSpPr/>
        <p:nvPr/>
      </p:nvGrpSpPr>
      <p:grpSpPr>
        <a:xfrm>
          <a:off x="0" y="0"/>
          <a:ext cx="0" cy="0"/>
          <a:chOff x="0" y="0"/>
          <a:chExt cx="0" cy="0"/>
        </a:xfrm>
      </p:grpSpPr>
      <p:sp>
        <p:nvSpPr>
          <p:cNvPr id="657" name="Google Shape;657;p45"/>
          <p:cNvSpPr txBox="1"/>
          <p:nvPr>
            <p:ph type="title"/>
          </p:nvPr>
        </p:nvSpPr>
        <p:spPr>
          <a:xfrm>
            <a:off x="357275" y="1888500"/>
            <a:ext cx="8453400" cy="136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de" sz="2500"/>
              <a:t>REACH-HIRE Kombi Offer</a:t>
            </a:r>
            <a:endParaRPr sz="2500"/>
          </a:p>
          <a:p>
            <a:pPr indent="0" lvl="0" marL="0" rtl="0" algn="l">
              <a:spcBef>
                <a:spcPts val="0"/>
              </a:spcBef>
              <a:spcAft>
                <a:spcPts val="0"/>
              </a:spcAft>
              <a:buNone/>
            </a:pPr>
            <a:r>
              <a:rPr b="0" lang="de" sz="2500"/>
              <a:t>Variation über Anzahl an HIRE Jobs </a:t>
            </a:r>
            <a:br>
              <a:rPr b="0" lang="de" sz="2500"/>
            </a:br>
            <a:r>
              <a:rPr b="0" lang="de" sz="2500"/>
              <a:t>+ REACH Kampagnen bei REACH Custom Clients</a:t>
            </a:r>
            <a:endParaRPr b="0" sz="2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6"/>
          <p:cNvSpPr txBox="1"/>
          <p:nvPr>
            <p:ph type="title"/>
          </p:nvPr>
        </p:nvSpPr>
        <p:spPr>
          <a:xfrm>
            <a:off x="366900" y="362325"/>
            <a:ext cx="8400600" cy="631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600">
                <a:latin typeface="IBM Plex Sans Medium"/>
                <a:ea typeface="IBM Plex Sans Medium"/>
                <a:cs typeface="IBM Plex Sans Medium"/>
                <a:sym typeface="IBM Plex Sans Medium"/>
              </a:rPr>
              <a:t>Ihre individuelle Produkt- und Budgetempfehlung | 3 Optionen im Überblick</a:t>
            </a:r>
            <a:endParaRPr sz="1600">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p>
        </p:txBody>
      </p:sp>
      <p:sp>
        <p:nvSpPr>
          <p:cNvPr id="663" name="Google Shape;663;p46"/>
          <p:cNvSpPr/>
          <p:nvPr/>
        </p:nvSpPr>
        <p:spPr>
          <a:xfrm>
            <a:off x="3370650" y="869900"/>
            <a:ext cx="2416500" cy="3699000"/>
          </a:xfrm>
          <a:prstGeom prst="roundRect">
            <a:avLst>
              <a:gd fmla="val 6140" name="adj"/>
            </a:avLst>
          </a:prstGeom>
          <a:solidFill>
            <a:schemeClr val="accent2"/>
          </a:solidFill>
          <a:ln>
            <a:noFill/>
          </a:ln>
          <a:effectLst>
            <a:outerShdw blurRad="200025"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664" name="Google Shape;664;p46"/>
          <p:cNvSpPr/>
          <p:nvPr/>
        </p:nvSpPr>
        <p:spPr>
          <a:xfrm>
            <a:off x="731359" y="3661700"/>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10.800 €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a:t>
            </a:r>
            <a:r>
              <a:rPr lang="de" sz="1000">
                <a:solidFill>
                  <a:schemeClr val="dk2"/>
                </a:solidFill>
                <a:latin typeface="IBM Plex Sans"/>
                <a:ea typeface="IBM Plex Sans"/>
                <a:cs typeface="IBM Plex Sans"/>
                <a:sym typeface="IBM Plex Sans"/>
              </a:rPr>
              <a:t> + 720 €  </a:t>
            </a:r>
            <a:endParaRPr b="1" sz="1000">
              <a:solidFill>
                <a:schemeClr val="dk2"/>
              </a:solidFill>
              <a:latin typeface="IBM Plex Sans"/>
              <a:ea typeface="IBM Plex Sans"/>
              <a:cs typeface="IBM Plex Sans"/>
              <a:sym typeface="IBM Plex Sans"/>
            </a:endParaRPr>
          </a:p>
        </p:txBody>
      </p:sp>
      <p:sp>
        <p:nvSpPr>
          <p:cNvPr id="665" name="Google Shape;665;p46"/>
          <p:cNvSpPr/>
          <p:nvPr/>
        </p:nvSpPr>
        <p:spPr>
          <a:xfrm>
            <a:off x="731359" y="1222550"/>
            <a:ext cx="2285400" cy="907200"/>
          </a:xfrm>
          <a:prstGeom prst="round2SameRect">
            <a:avLst>
              <a:gd fmla="val 9477" name="adj1"/>
              <a:gd fmla="val 0" name="adj2"/>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1</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12</a:t>
            </a:r>
            <a:r>
              <a:rPr lang="de" sz="1000">
                <a:solidFill>
                  <a:schemeClr val="dk2"/>
                </a:solidFill>
                <a:latin typeface="IBM Plex Sans"/>
                <a:ea typeface="IBM Plex Sans"/>
                <a:cs typeface="IBM Plex Sans"/>
                <a:sym typeface="IBM Plex Sans"/>
              </a:rPr>
              <a:t> Monate</a:t>
            </a:r>
            <a:endParaRPr>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32.400 €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666" name="Google Shape;666;p46"/>
          <p:cNvGraphicFramePr/>
          <p:nvPr/>
        </p:nvGraphicFramePr>
        <p:xfrm>
          <a:off x="731346" y="2090200"/>
          <a:ext cx="3000000" cy="3000000"/>
        </p:xfrm>
        <a:graphic>
          <a:graphicData uri="http://schemas.openxmlformats.org/drawingml/2006/table">
            <a:tbl>
              <a:tblPr>
                <a:noFill/>
                <a:tableStyleId>{4A4EAD9E-25BC-480E-9A03-17090BD1027C}</a:tableStyleId>
              </a:tblPr>
              <a:tblGrid>
                <a:gridCol w="1142700"/>
                <a:gridCol w="1142700"/>
              </a:tblGrid>
              <a:tr h="27120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42117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1</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3</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42117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42117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6.000€</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4.800€</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sp>
        <p:nvSpPr>
          <p:cNvPr id="667" name="Google Shape;667;p46"/>
          <p:cNvSpPr/>
          <p:nvPr/>
        </p:nvSpPr>
        <p:spPr>
          <a:xfrm>
            <a:off x="3433034" y="3585475"/>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16.800 €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a:t>
            </a:r>
            <a:r>
              <a:rPr lang="de" sz="1000">
                <a:solidFill>
                  <a:schemeClr val="dk2"/>
                </a:solidFill>
                <a:latin typeface="IBM Plex Sans"/>
                <a:ea typeface="IBM Plex Sans"/>
                <a:cs typeface="IBM Plex Sans"/>
                <a:sym typeface="IBM Plex Sans"/>
              </a:rPr>
              <a:t> + 720 €  </a:t>
            </a:r>
            <a:endParaRPr b="1" sz="1000">
              <a:solidFill>
                <a:schemeClr val="dk2"/>
              </a:solidFill>
              <a:latin typeface="IBM Plex Sans"/>
              <a:ea typeface="IBM Plex Sans"/>
              <a:cs typeface="IBM Plex Sans"/>
              <a:sym typeface="IBM Plex Sans"/>
            </a:endParaRPr>
          </a:p>
        </p:txBody>
      </p:sp>
      <p:sp>
        <p:nvSpPr>
          <p:cNvPr id="668" name="Google Shape;668;p46"/>
          <p:cNvSpPr/>
          <p:nvPr/>
        </p:nvSpPr>
        <p:spPr>
          <a:xfrm>
            <a:off x="3433025" y="939200"/>
            <a:ext cx="2285400" cy="1114200"/>
          </a:xfrm>
          <a:prstGeom prst="round2SameRect">
            <a:avLst>
              <a:gd fmla="val 9477" name="adj1"/>
              <a:gd fmla="val 0" name="adj2"/>
            </a:avLst>
          </a:prstGeom>
          <a:solidFill>
            <a:srgbClr val="FFF1F8"/>
          </a:solidFill>
          <a:ln>
            <a:noFill/>
          </a:ln>
        </p:spPr>
        <p:txBody>
          <a:bodyPr anchorCtr="0" anchor="ctr" bIns="0" lIns="91425" spcFirstLastPara="1" rIns="91425" wrap="square" tIns="342000">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2</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12</a:t>
            </a:r>
            <a:r>
              <a:rPr lang="de" sz="1000">
                <a:solidFill>
                  <a:schemeClr val="dk2"/>
                </a:solidFill>
                <a:latin typeface="IBM Plex Sans"/>
                <a:ea typeface="IBM Plex Sans"/>
                <a:cs typeface="IBM Plex Sans"/>
                <a:sym typeface="IBM Plex Sans"/>
              </a:rPr>
              <a:t> Monate</a:t>
            </a:r>
            <a:endParaRPr>
              <a:solidFill>
                <a:schemeClr val="dk2"/>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50.400 €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669" name="Google Shape;669;p46"/>
          <p:cNvGraphicFramePr/>
          <p:nvPr/>
        </p:nvGraphicFramePr>
        <p:xfrm>
          <a:off x="3433021" y="2013975"/>
          <a:ext cx="3000000" cy="3000000"/>
        </p:xfrm>
        <a:graphic>
          <a:graphicData uri="http://schemas.openxmlformats.org/drawingml/2006/table">
            <a:tbl>
              <a:tblPr>
                <a:noFill/>
                <a:tableStyleId>{4A4EAD9E-25BC-480E-9A03-17090BD1027C}</a:tableStyleId>
              </a:tblPr>
              <a:tblGrid>
                <a:gridCol w="1142700"/>
                <a:gridCol w="1142700"/>
              </a:tblGrid>
              <a:tr h="21385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3321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2</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3</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3321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3321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12.000€</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4.800€</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sp>
        <p:nvSpPr>
          <p:cNvPr id="670" name="Google Shape;670;p46"/>
          <p:cNvSpPr/>
          <p:nvPr/>
        </p:nvSpPr>
        <p:spPr>
          <a:xfrm>
            <a:off x="6127259" y="3661700"/>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22.200 €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a:t>
            </a:r>
            <a:r>
              <a:rPr lang="de" sz="1000">
                <a:solidFill>
                  <a:schemeClr val="dk2"/>
                </a:solidFill>
                <a:latin typeface="IBM Plex Sans"/>
                <a:ea typeface="IBM Plex Sans"/>
                <a:cs typeface="IBM Plex Sans"/>
                <a:sym typeface="IBM Plex Sans"/>
              </a:rPr>
              <a:t> + 3.060 € </a:t>
            </a:r>
            <a:endParaRPr b="1" sz="1000">
              <a:solidFill>
                <a:schemeClr val="dk2"/>
              </a:solidFill>
              <a:latin typeface="IBM Plex Sans"/>
              <a:ea typeface="IBM Plex Sans"/>
              <a:cs typeface="IBM Plex Sans"/>
              <a:sym typeface="IBM Plex Sans"/>
            </a:endParaRPr>
          </a:p>
        </p:txBody>
      </p:sp>
      <p:sp>
        <p:nvSpPr>
          <p:cNvPr id="671" name="Google Shape;671;p46"/>
          <p:cNvSpPr/>
          <p:nvPr/>
        </p:nvSpPr>
        <p:spPr>
          <a:xfrm>
            <a:off x="6127259" y="1222550"/>
            <a:ext cx="2285400" cy="907200"/>
          </a:xfrm>
          <a:prstGeom prst="round2SameRect">
            <a:avLst>
              <a:gd fmla="val 9477" name="adj1"/>
              <a:gd fmla="val 0" name="adj2"/>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3</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12</a:t>
            </a:r>
            <a:r>
              <a:rPr lang="de" sz="1000">
                <a:solidFill>
                  <a:schemeClr val="dk2"/>
                </a:solidFill>
                <a:latin typeface="IBM Plex Sans"/>
                <a:ea typeface="IBM Plex Sans"/>
                <a:cs typeface="IBM Plex Sans"/>
                <a:sym typeface="IBM Plex Sans"/>
              </a:rPr>
              <a:t> Monate</a:t>
            </a:r>
            <a:endParaRPr>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66.600 €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672" name="Google Shape;672;p46"/>
          <p:cNvGraphicFramePr/>
          <p:nvPr/>
        </p:nvGraphicFramePr>
        <p:xfrm>
          <a:off x="6127246" y="2090200"/>
          <a:ext cx="3000000" cy="3000000"/>
        </p:xfrm>
        <a:graphic>
          <a:graphicData uri="http://schemas.openxmlformats.org/drawingml/2006/table">
            <a:tbl>
              <a:tblPr>
                <a:noFill/>
                <a:tableStyleId>{4A4EAD9E-25BC-480E-9A03-17090BD1027C}</a:tableStyleId>
              </a:tblPr>
              <a:tblGrid>
                <a:gridCol w="1142700"/>
                <a:gridCol w="1142700"/>
              </a:tblGrid>
              <a:tr h="19190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2980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2</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6</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980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980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12.000€</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10.200€</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sp>
        <p:nvSpPr>
          <p:cNvPr id="673" name="Google Shape;673;p46"/>
          <p:cNvSpPr/>
          <p:nvPr/>
        </p:nvSpPr>
        <p:spPr>
          <a:xfrm>
            <a:off x="3631475" y="939195"/>
            <a:ext cx="1888500" cy="220800"/>
          </a:xfrm>
          <a:prstGeom prst="round2Same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chemeClr val="lt1"/>
                </a:solidFill>
                <a:latin typeface="IBM Plex Sans Medium"/>
                <a:ea typeface="IBM Plex Sans Medium"/>
                <a:cs typeface="IBM Plex Sans Medium"/>
                <a:sym typeface="IBM Plex Sans Medium"/>
              </a:rPr>
              <a:t>MEINE EMPFEHLUNG</a:t>
            </a:r>
            <a:endParaRPr sz="1000">
              <a:solidFill>
                <a:schemeClr val="lt1"/>
              </a:solidFill>
              <a:latin typeface="IBM Plex Sans Medium"/>
              <a:ea typeface="IBM Plex Sans Medium"/>
              <a:cs typeface="IBM Plex Sans Medium"/>
              <a:sym typeface="IBM Plex Sans Medium"/>
            </a:endParaRPr>
          </a:p>
        </p:txBody>
      </p:sp>
      <p:sp>
        <p:nvSpPr>
          <p:cNvPr id="674" name="Google Shape;674;p46"/>
          <p:cNvSpPr txBox="1"/>
          <p:nvPr/>
        </p:nvSpPr>
        <p:spPr>
          <a:xfrm>
            <a:off x="575075" y="4797475"/>
            <a:ext cx="641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600">
                <a:solidFill>
                  <a:schemeClr val="dk2"/>
                </a:solidFill>
                <a:latin typeface="Roboto"/>
                <a:ea typeface="Roboto"/>
                <a:cs typeface="Roboto"/>
                <a:sym typeface="Roboto"/>
              </a:rPr>
              <a:t>Um Ihnen stets marktgerechte und faire Preise zu bieten, überprüfen wir unsere Preisgestaltung regelmäßig. Dies ermöglicht uns, flexibel auf Marktveränderungen zu reagieren und Ihnen weiterhin den bestmöglichen Wert zu bieten. Die hier genannten Preise sind daher nicht rechtsverbindlich.</a:t>
            </a:r>
            <a:endParaRPr sz="600">
              <a:solidFill>
                <a:schemeClr val="dk2"/>
              </a:solidFill>
              <a:latin typeface="IBM Plex Sans"/>
              <a:ea typeface="IBM Plex Sans"/>
              <a:cs typeface="IBM Plex Sans"/>
              <a:sym typeface="IBM Plex Sans"/>
            </a:endParaRPr>
          </a:p>
        </p:txBody>
      </p:sp>
      <p:sp>
        <p:nvSpPr>
          <p:cNvPr id="675" name="Google Shape;675;p46"/>
          <p:cNvSpPr/>
          <p:nvPr/>
        </p:nvSpPr>
        <p:spPr>
          <a:xfrm>
            <a:off x="7035900" y="637700"/>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All numbers in this slide are dummy values - pls exchange with your actual recommendations!</a:t>
            </a:r>
            <a:endParaRPr sz="800">
              <a:solidFill>
                <a:srgbClr val="30AC4E"/>
              </a:solidFill>
              <a:latin typeface="IBM Plex Sans Medium"/>
              <a:ea typeface="IBM Plex Sans Medium"/>
              <a:cs typeface="IBM Plex Sans Medium"/>
              <a:sym typeface="IBM Plex Sa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7"/>
          <p:cNvSpPr txBox="1"/>
          <p:nvPr>
            <p:ph type="title"/>
          </p:nvPr>
        </p:nvSpPr>
        <p:spPr>
          <a:xfrm>
            <a:off x="366900" y="362325"/>
            <a:ext cx="8400600" cy="631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600">
                <a:latin typeface="IBM Plex Sans Medium"/>
                <a:ea typeface="IBM Plex Sans Medium"/>
                <a:cs typeface="IBM Plex Sans Medium"/>
                <a:sym typeface="IBM Plex Sans Medium"/>
              </a:rPr>
              <a:t>Ihre individuelle Produkt- und Budgetempfehlung | Option 1 im Detail</a:t>
            </a:r>
            <a:endParaRPr sz="1600">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p>
        </p:txBody>
      </p:sp>
      <p:sp>
        <p:nvSpPr>
          <p:cNvPr id="681" name="Google Shape;681;p47"/>
          <p:cNvSpPr/>
          <p:nvPr/>
        </p:nvSpPr>
        <p:spPr>
          <a:xfrm>
            <a:off x="357284" y="3661700"/>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10.800 €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a:t>
            </a:r>
            <a:r>
              <a:rPr lang="de" sz="1000">
                <a:solidFill>
                  <a:schemeClr val="dk2"/>
                </a:solidFill>
                <a:latin typeface="IBM Plex Sans"/>
                <a:ea typeface="IBM Plex Sans"/>
                <a:cs typeface="IBM Plex Sans"/>
                <a:sym typeface="IBM Plex Sans"/>
              </a:rPr>
              <a:t> + 720 €  </a:t>
            </a:r>
            <a:endParaRPr b="1" sz="1000">
              <a:solidFill>
                <a:schemeClr val="dk2"/>
              </a:solidFill>
              <a:latin typeface="IBM Plex Sans"/>
              <a:ea typeface="IBM Plex Sans"/>
              <a:cs typeface="IBM Plex Sans"/>
              <a:sym typeface="IBM Plex Sans"/>
            </a:endParaRPr>
          </a:p>
        </p:txBody>
      </p:sp>
      <p:sp>
        <p:nvSpPr>
          <p:cNvPr id="682" name="Google Shape;682;p47"/>
          <p:cNvSpPr/>
          <p:nvPr/>
        </p:nvSpPr>
        <p:spPr>
          <a:xfrm>
            <a:off x="357284" y="1222550"/>
            <a:ext cx="2285400" cy="907200"/>
          </a:xfrm>
          <a:prstGeom prst="round2SameRect">
            <a:avLst>
              <a:gd fmla="val 9477" name="adj1"/>
              <a:gd fmla="val 0" name="adj2"/>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1</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12</a:t>
            </a:r>
            <a:r>
              <a:rPr lang="de" sz="1000">
                <a:solidFill>
                  <a:schemeClr val="dk2"/>
                </a:solidFill>
                <a:latin typeface="IBM Plex Sans"/>
                <a:ea typeface="IBM Plex Sans"/>
                <a:cs typeface="IBM Plex Sans"/>
                <a:sym typeface="IBM Plex Sans"/>
              </a:rPr>
              <a:t> Monate</a:t>
            </a:r>
            <a:endParaRPr>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32.400 €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683" name="Google Shape;683;p47"/>
          <p:cNvGraphicFramePr/>
          <p:nvPr/>
        </p:nvGraphicFramePr>
        <p:xfrm>
          <a:off x="357271" y="2090200"/>
          <a:ext cx="3000000" cy="3000000"/>
        </p:xfrm>
        <a:graphic>
          <a:graphicData uri="http://schemas.openxmlformats.org/drawingml/2006/table">
            <a:tbl>
              <a:tblPr>
                <a:noFill/>
                <a:tableStyleId>{4A4EAD9E-25BC-480E-9A03-17090BD1027C}</a:tableStyleId>
              </a:tblPr>
              <a:tblGrid>
                <a:gridCol w="1142700"/>
                <a:gridCol w="1142700"/>
              </a:tblGrid>
              <a:tr h="27120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42117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1</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3</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42117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42117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6.000€</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4.800€</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sp>
        <p:nvSpPr>
          <p:cNvPr id="684" name="Google Shape;684;p47"/>
          <p:cNvSpPr/>
          <p:nvPr/>
        </p:nvSpPr>
        <p:spPr>
          <a:xfrm>
            <a:off x="2860163" y="3094075"/>
            <a:ext cx="4128900" cy="1474800"/>
          </a:xfrm>
          <a:prstGeom prst="roundRect">
            <a:avLst>
              <a:gd fmla="val 3785"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685" name="Google Shape;685;p47"/>
          <p:cNvSpPr/>
          <p:nvPr/>
        </p:nvSpPr>
        <p:spPr>
          <a:xfrm>
            <a:off x="2860163" y="2090200"/>
            <a:ext cx="4128900" cy="714900"/>
          </a:xfrm>
          <a:prstGeom prst="roundRect">
            <a:avLst>
              <a:gd fmla="val 6086"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aphicFrame>
        <p:nvGraphicFramePr>
          <p:cNvPr id="686" name="Google Shape;686;p47"/>
          <p:cNvGraphicFramePr/>
          <p:nvPr/>
        </p:nvGraphicFramePr>
        <p:xfrm>
          <a:off x="2860163" y="3094075"/>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293400">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Geplante Einstellungen</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2475">
                <a:tc>
                  <a:txBody>
                    <a:bodyPr/>
                    <a:lstStyle/>
                    <a:p>
                      <a:pPr indent="0" lvl="0" marL="0" rtl="0" algn="l">
                        <a:spcBef>
                          <a:spcPts val="0"/>
                        </a:spcBef>
                        <a:spcAft>
                          <a:spcPts val="0"/>
                        </a:spcAft>
                        <a:buNone/>
                      </a:pPr>
                      <a:r>
                        <a:rPr b="1" lang="de" sz="800">
                          <a:solidFill>
                            <a:schemeClr val="accent1"/>
                          </a:solidFill>
                          <a:latin typeface="IBM Plex Sans"/>
                          <a:ea typeface="IBM Plex Sans"/>
                          <a:cs typeface="IBM Plex Sans"/>
                          <a:sym typeface="IBM Plex Sans"/>
                        </a:rPr>
                        <a:t>HIRE Jobs</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b="1" lang="de" sz="800">
                          <a:solidFill>
                            <a:schemeClr val="accent1"/>
                          </a:solidFill>
                          <a:latin typeface="IBM Plex Sans"/>
                          <a:ea typeface="IBM Plex Sans"/>
                          <a:cs typeface="IBM Plex Sans"/>
                          <a:sym typeface="IBM Plex Sans"/>
                        </a:rPr>
                        <a:t>4.800 €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Berlin</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1.300 €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Dresden</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1.000 €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3</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Hamburg</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10</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2.500 €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687" name="Google Shape;687;p47"/>
          <p:cNvGraphicFramePr/>
          <p:nvPr/>
        </p:nvGraphicFramePr>
        <p:xfrm>
          <a:off x="2860163" y="2090200"/>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100000">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Jobs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800">
                <a:tc gridSpan="2">
                  <a:txBody>
                    <a:bodyPr/>
                    <a:lstStyle/>
                    <a:p>
                      <a:pPr indent="0" lvl="0" marL="0" rtl="0" algn="l">
                        <a:spcBef>
                          <a:spcPts val="0"/>
                        </a:spcBef>
                        <a:spcAft>
                          <a:spcPts val="0"/>
                        </a:spcAft>
                        <a:buNone/>
                      </a:pPr>
                      <a:r>
                        <a:rPr b="1" lang="de" sz="800">
                          <a:solidFill>
                            <a:schemeClr val="accent3"/>
                          </a:solidFill>
                          <a:latin typeface="IBM Plex Sans"/>
                          <a:ea typeface="IBM Plex Sans"/>
                          <a:cs typeface="IBM Plex Sans"/>
                          <a:sym typeface="IBM Plex Sans"/>
                        </a:rPr>
                        <a:t>REACH Kampagne</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hMerge="1"/>
                <a:tc>
                  <a:txBody>
                    <a:bodyPr/>
                    <a:lstStyle/>
                    <a:p>
                      <a:pPr indent="0" lvl="0" marL="0" rtl="0" algn="l">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b="1" lang="de" sz="800">
                          <a:solidFill>
                            <a:schemeClr val="accent3"/>
                          </a:solidFill>
                          <a:latin typeface="IBM Plex Sans"/>
                          <a:ea typeface="IBM Plex Sans"/>
                          <a:cs typeface="IBM Plex Sans"/>
                          <a:sym typeface="IBM Plex Sans"/>
                        </a:rPr>
                        <a:t>6.000 €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DE-weit</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65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6.000 €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88" name="Google Shape;688;p47"/>
          <p:cNvSpPr txBox="1"/>
          <p:nvPr/>
        </p:nvSpPr>
        <p:spPr>
          <a:xfrm>
            <a:off x="575075" y="4797475"/>
            <a:ext cx="641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600">
                <a:solidFill>
                  <a:schemeClr val="dk2"/>
                </a:solidFill>
                <a:latin typeface="Roboto"/>
                <a:ea typeface="Roboto"/>
                <a:cs typeface="Roboto"/>
                <a:sym typeface="Roboto"/>
              </a:rPr>
              <a:t>Um Ihnen stets marktgerechte und faire Preise zu bieten, überprüfen wir unsere Preisgestaltung regelmäßig. Dies ermöglicht uns, flexibel auf Marktveränderungen zu reagieren und Ihnen weiterhin den bestmöglichen Wert zu bieten. Die hier genannten Preise sind daher nicht rechtsverbindlich.</a:t>
            </a:r>
            <a:endParaRPr sz="600">
              <a:solidFill>
                <a:schemeClr val="dk2"/>
              </a:solidFill>
              <a:latin typeface="IBM Plex Sans"/>
              <a:ea typeface="IBM Plex Sans"/>
              <a:cs typeface="IBM Plex Sans"/>
              <a:sym typeface="IBM Plex Sans"/>
            </a:endParaRPr>
          </a:p>
        </p:txBody>
      </p:sp>
      <p:sp>
        <p:nvSpPr>
          <p:cNvPr id="689" name="Google Shape;689;p47"/>
          <p:cNvSpPr/>
          <p:nvPr/>
        </p:nvSpPr>
        <p:spPr>
          <a:xfrm>
            <a:off x="7035900" y="637700"/>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All numbers in this slide are dummy values - pls exchange with your actual recommendations!</a:t>
            </a:r>
            <a:endParaRPr sz="800">
              <a:solidFill>
                <a:srgbClr val="30AC4E"/>
              </a:solidFill>
              <a:latin typeface="IBM Plex Sans Medium"/>
              <a:ea typeface="IBM Plex Sans Medium"/>
              <a:cs typeface="IBM Plex Sans Medium"/>
              <a:sym typeface="IBM Plex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title"/>
          </p:nvPr>
        </p:nvSpPr>
        <p:spPr>
          <a:xfrm>
            <a:off x="357275" y="1888500"/>
            <a:ext cx="8453400" cy="136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de" sz="3000"/>
              <a:t>Agenda Slides</a:t>
            </a:r>
            <a:endParaRPr b="0" sz="3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8"/>
          <p:cNvSpPr/>
          <p:nvPr/>
        </p:nvSpPr>
        <p:spPr>
          <a:xfrm>
            <a:off x="2894500" y="1751263"/>
            <a:ext cx="4128900" cy="1114200"/>
          </a:xfrm>
          <a:prstGeom prst="roundRect">
            <a:avLst>
              <a:gd fmla="val 6086"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aphicFrame>
        <p:nvGraphicFramePr>
          <p:cNvPr id="695" name="Google Shape;695;p48"/>
          <p:cNvGraphicFramePr/>
          <p:nvPr/>
        </p:nvGraphicFramePr>
        <p:xfrm>
          <a:off x="2894500" y="1783588"/>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293400">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Jobs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800">
                <a:tc gridSpan="2">
                  <a:txBody>
                    <a:bodyPr/>
                    <a:lstStyle/>
                    <a:p>
                      <a:pPr indent="0" lvl="0" marL="0" rtl="0" algn="l">
                        <a:spcBef>
                          <a:spcPts val="0"/>
                        </a:spcBef>
                        <a:spcAft>
                          <a:spcPts val="0"/>
                        </a:spcAft>
                        <a:buNone/>
                      </a:pPr>
                      <a:r>
                        <a:rPr b="1" lang="de" sz="800">
                          <a:solidFill>
                            <a:schemeClr val="accent3"/>
                          </a:solidFill>
                          <a:latin typeface="IBM Plex Sans"/>
                          <a:ea typeface="IBM Plex Sans"/>
                          <a:cs typeface="IBM Plex Sans"/>
                          <a:sym typeface="IBM Plex Sans"/>
                        </a:rPr>
                        <a:t>REACH Kampagne</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hMerge="1"/>
                <a:tc>
                  <a:txBody>
                    <a:bodyPr/>
                    <a:lstStyle/>
                    <a:p>
                      <a:pPr indent="0" lvl="0" marL="0" rtl="0" algn="l">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b="1" lang="de" sz="800">
                          <a:solidFill>
                            <a:schemeClr val="accent3"/>
                          </a:solidFill>
                          <a:latin typeface="IBM Plex Sans"/>
                          <a:ea typeface="IBM Plex Sans"/>
                          <a:cs typeface="IBM Plex Sans"/>
                          <a:sym typeface="IBM Plex Sans"/>
                        </a:rPr>
                        <a:t>12.000 €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DE-weit</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65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6.000 €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DE-weit</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70</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solidFill>
                          <a:schemeClr val="dk1"/>
                        </a:solidFill>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6.000 €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96" name="Google Shape;696;p48"/>
          <p:cNvSpPr txBox="1"/>
          <p:nvPr>
            <p:ph type="title"/>
          </p:nvPr>
        </p:nvSpPr>
        <p:spPr>
          <a:xfrm>
            <a:off x="366900" y="362325"/>
            <a:ext cx="8400600" cy="877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1600">
                <a:latin typeface="IBM Plex Sans Medium"/>
                <a:ea typeface="IBM Plex Sans Medium"/>
                <a:cs typeface="IBM Plex Sans Medium"/>
                <a:sym typeface="IBM Plex Sans Medium"/>
              </a:rPr>
              <a:t>Ihre individuelle Produkt- und Budgetempfehlung | Option 2 im Detail</a:t>
            </a:r>
            <a:endParaRPr sz="1600">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p>
        </p:txBody>
      </p:sp>
      <p:sp>
        <p:nvSpPr>
          <p:cNvPr id="697" name="Google Shape;697;p48"/>
          <p:cNvSpPr/>
          <p:nvPr/>
        </p:nvSpPr>
        <p:spPr>
          <a:xfrm>
            <a:off x="294875" y="946100"/>
            <a:ext cx="2416500" cy="3699000"/>
          </a:xfrm>
          <a:prstGeom prst="roundRect">
            <a:avLst>
              <a:gd fmla="val 6140" name="adj"/>
            </a:avLst>
          </a:prstGeom>
          <a:solidFill>
            <a:schemeClr val="accent2"/>
          </a:solidFill>
          <a:ln>
            <a:noFill/>
          </a:ln>
          <a:effectLst>
            <a:outerShdw blurRad="200025"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698" name="Google Shape;698;p48"/>
          <p:cNvSpPr/>
          <p:nvPr/>
        </p:nvSpPr>
        <p:spPr>
          <a:xfrm>
            <a:off x="357259" y="3661675"/>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16.800 €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a:t>
            </a:r>
            <a:r>
              <a:rPr lang="de" sz="1000">
                <a:solidFill>
                  <a:schemeClr val="dk2"/>
                </a:solidFill>
                <a:latin typeface="IBM Plex Sans"/>
                <a:ea typeface="IBM Plex Sans"/>
                <a:cs typeface="IBM Plex Sans"/>
                <a:sym typeface="IBM Plex Sans"/>
              </a:rPr>
              <a:t> + 720 €  </a:t>
            </a:r>
            <a:endParaRPr b="1" sz="1000">
              <a:solidFill>
                <a:schemeClr val="dk2"/>
              </a:solidFill>
              <a:latin typeface="IBM Plex Sans"/>
              <a:ea typeface="IBM Plex Sans"/>
              <a:cs typeface="IBM Plex Sans"/>
              <a:sym typeface="IBM Plex Sans"/>
            </a:endParaRPr>
          </a:p>
        </p:txBody>
      </p:sp>
      <p:sp>
        <p:nvSpPr>
          <p:cNvPr id="699" name="Google Shape;699;p48"/>
          <p:cNvSpPr/>
          <p:nvPr/>
        </p:nvSpPr>
        <p:spPr>
          <a:xfrm>
            <a:off x="357250" y="1015400"/>
            <a:ext cx="2285400" cy="1114200"/>
          </a:xfrm>
          <a:prstGeom prst="round2SameRect">
            <a:avLst>
              <a:gd fmla="val 9477" name="adj1"/>
              <a:gd fmla="val 0" name="adj2"/>
            </a:avLst>
          </a:prstGeom>
          <a:solidFill>
            <a:srgbClr val="FFF1F8"/>
          </a:solidFill>
          <a:ln>
            <a:noFill/>
          </a:ln>
        </p:spPr>
        <p:txBody>
          <a:bodyPr anchorCtr="0" anchor="ctr" bIns="0" lIns="91425" spcFirstLastPara="1" rIns="91425" wrap="square" tIns="342000">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2</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12</a:t>
            </a:r>
            <a:r>
              <a:rPr lang="de" sz="1000">
                <a:solidFill>
                  <a:schemeClr val="dk2"/>
                </a:solidFill>
                <a:latin typeface="IBM Plex Sans"/>
                <a:ea typeface="IBM Plex Sans"/>
                <a:cs typeface="IBM Plex Sans"/>
                <a:sym typeface="IBM Plex Sans"/>
              </a:rPr>
              <a:t> Monate</a:t>
            </a:r>
            <a:endParaRPr>
              <a:solidFill>
                <a:schemeClr val="dk2"/>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50.400 €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700" name="Google Shape;700;p48"/>
          <p:cNvGraphicFramePr/>
          <p:nvPr/>
        </p:nvGraphicFramePr>
        <p:xfrm>
          <a:off x="357246" y="2090175"/>
          <a:ext cx="3000000" cy="3000000"/>
        </p:xfrm>
        <a:graphic>
          <a:graphicData uri="http://schemas.openxmlformats.org/drawingml/2006/table">
            <a:tbl>
              <a:tblPr>
                <a:noFill/>
                <a:tableStyleId>{4A4EAD9E-25BC-480E-9A03-17090BD1027C}</a:tableStyleId>
              </a:tblPr>
              <a:tblGrid>
                <a:gridCol w="1142700"/>
                <a:gridCol w="1142700"/>
              </a:tblGrid>
              <a:tr h="21385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3321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2</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3</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332125">
                <a:tc>
                  <a:txBody>
                    <a:bodyPr/>
                    <a:lstStyle/>
                    <a:p>
                      <a:pPr indent="0" lvl="0" marL="0" rtl="0" algn="ctr">
                        <a:spcBef>
                          <a:spcPts val="0"/>
                        </a:spcBef>
                        <a:spcAft>
                          <a:spcPts val="0"/>
                        </a:spcAft>
                        <a:buClr>
                          <a:schemeClr val="dk1"/>
                        </a:buClr>
                        <a:buSzPts val="1100"/>
                        <a:buFont typeface="Arial"/>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3321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12.000€</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4.800€</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sp>
        <p:nvSpPr>
          <p:cNvPr id="701" name="Google Shape;701;p48"/>
          <p:cNvSpPr/>
          <p:nvPr/>
        </p:nvSpPr>
        <p:spPr>
          <a:xfrm>
            <a:off x="555700" y="1015395"/>
            <a:ext cx="1888500" cy="220800"/>
          </a:xfrm>
          <a:prstGeom prst="round2SameRect">
            <a:avLst>
              <a:gd fmla="val 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chemeClr val="lt1"/>
                </a:solidFill>
                <a:latin typeface="IBM Plex Sans Medium"/>
                <a:ea typeface="IBM Plex Sans Medium"/>
                <a:cs typeface="IBM Plex Sans Medium"/>
                <a:sym typeface="IBM Plex Sans Medium"/>
              </a:rPr>
              <a:t>MEINE EMPFEHLUNG</a:t>
            </a:r>
            <a:endParaRPr sz="1000">
              <a:solidFill>
                <a:schemeClr val="lt1"/>
              </a:solidFill>
              <a:latin typeface="IBM Plex Sans Medium"/>
              <a:ea typeface="IBM Plex Sans Medium"/>
              <a:cs typeface="IBM Plex Sans Medium"/>
              <a:sym typeface="IBM Plex Sans Medium"/>
            </a:endParaRPr>
          </a:p>
        </p:txBody>
      </p:sp>
      <p:sp>
        <p:nvSpPr>
          <p:cNvPr id="702" name="Google Shape;702;p48"/>
          <p:cNvSpPr/>
          <p:nvPr/>
        </p:nvSpPr>
        <p:spPr>
          <a:xfrm>
            <a:off x="2894500" y="3094063"/>
            <a:ext cx="4128900" cy="1474800"/>
          </a:xfrm>
          <a:prstGeom prst="roundRect">
            <a:avLst>
              <a:gd fmla="val 3785"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aphicFrame>
        <p:nvGraphicFramePr>
          <p:cNvPr id="703" name="Google Shape;703;p48"/>
          <p:cNvGraphicFramePr/>
          <p:nvPr/>
        </p:nvGraphicFramePr>
        <p:xfrm>
          <a:off x="2894500" y="3094063"/>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293400">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Geplante Einstellungen</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2475">
                <a:tc>
                  <a:txBody>
                    <a:bodyPr/>
                    <a:lstStyle/>
                    <a:p>
                      <a:pPr indent="0" lvl="0" marL="0" rtl="0" algn="l">
                        <a:spcBef>
                          <a:spcPts val="0"/>
                        </a:spcBef>
                        <a:spcAft>
                          <a:spcPts val="0"/>
                        </a:spcAft>
                        <a:buNone/>
                      </a:pPr>
                      <a:r>
                        <a:rPr b="1" lang="de" sz="800">
                          <a:solidFill>
                            <a:schemeClr val="accent1"/>
                          </a:solidFill>
                          <a:latin typeface="IBM Plex Sans"/>
                          <a:ea typeface="IBM Plex Sans"/>
                          <a:cs typeface="IBM Plex Sans"/>
                          <a:sym typeface="IBM Plex Sans"/>
                        </a:rPr>
                        <a:t>HIRE Jobs</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b="1" lang="de" sz="800">
                          <a:solidFill>
                            <a:schemeClr val="accent1"/>
                          </a:solidFill>
                          <a:latin typeface="IBM Plex Sans"/>
                          <a:ea typeface="IBM Plex Sans"/>
                          <a:cs typeface="IBM Plex Sans"/>
                          <a:sym typeface="IBM Plex Sans"/>
                        </a:rPr>
                        <a:t>4.800 €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Berlin</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1.300 €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Dresden</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1.000 €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3</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Hamburg</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10</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2.500 €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04" name="Google Shape;704;p48"/>
          <p:cNvSpPr txBox="1"/>
          <p:nvPr/>
        </p:nvSpPr>
        <p:spPr>
          <a:xfrm>
            <a:off x="575075" y="4797475"/>
            <a:ext cx="641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600">
                <a:solidFill>
                  <a:schemeClr val="dk2"/>
                </a:solidFill>
                <a:latin typeface="Roboto"/>
                <a:ea typeface="Roboto"/>
                <a:cs typeface="Roboto"/>
                <a:sym typeface="Roboto"/>
              </a:rPr>
              <a:t>Um Ihnen stets marktgerechte und faire Preise zu bieten, überprüfen wir unsere Preisgestaltung regelmäßig. Dies ermöglicht uns, flexibel auf Marktveränderungen zu reagieren und Ihnen weiterhin den bestmöglichen Wert zu bieten. Die hier genannten Preise sind daher nicht rechtsverbindlich.</a:t>
            </a:r>
            <a:endParaRPr sz="600">
              <a:solidFill>
                <a:schemeClr val="dk2"/>
              </a:solidFill>
              <a:latin typeface="IBM Plex Sans"/>
              <a:ea typeface="IBM Plex Sans"/>
              <a:cs typeface="IBM Plex Sans"/>
              <a:sym typeface="IBM Plex Sans"/>
            </a:endParaRPr>
          </a:p>
        </p:txBody>
      </p:sp>
      <p:sp>
        <p:nvSpPr>
          <p:cNvPr id="705" name="Google Shape;705;p48"/>
          <p:cNvSpPr/>
          <p:nvPr/>
        </p:nvSpPr>
        <p:spPr>
          <a:xfrm>
            <a:off x="7035900" y="637700"/>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All numbers in this slide are dummy values - pls exchange with your actual recommendations!</a:t>
            </a:r>
            <a:endParaRPr sz="800">
              <a:solidFill>
                <a:srgbClr val="30AC4E"/>
              </a:solidFill>
              <a:latin typeface="IBM Plex Sans Medium"/>
              <a:ea typeface="IBM Plex Sans Medium"/>
              <a:cs typeface="IBM Plex Sans Medium"/>
              <a:sym typeface="IBM Plex Sans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9"/>
          <p:cNvSpPr/>
          <p:nvPr/>
        </p:nvSpPr>
        <p:spPr>
          <a:xfrm>
            <a:off x="2860163" y="2992075"/>
            <a:ext cx="4128900" cy="1576800"/>
          </a:xfrm>
          <a:prstGeom prst="roundRect">
            <a:avLst>
              <a:gd fmla="val 3785"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aphicFrame>
        <p:nvGraphicFramePr>
          <p:cNvPr id="711" name="Google Shape;711;p49"/>
          <p:cNvGraphicFramePr/>
          <p:nvPr/>
        </p:nvGraphicFramePr>
        <p:xfrm>
          <a:off x="2860163" y="2992063"/>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293400">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Geplante Einstellungen</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800">
                <a:tc>
                  <a:txBody>
                    <a:bodyPr/>
                    <a:lstStyle/>
                    <a:p>
                      <a:pPr indent="0" lvl="0" marL="0" rtl="0" algn="l">
                        <a:spcBef>
                          <a:spcPts val="0"/>
                        </a:spcBef>
                        <a:spcAft>
                          <a:spcPts val="0"/>
                        </a:spcAft>
                        <a:buNone/>
                      </a:pPr>
                      <a:r>
                        <a:rPr b="1" lang="de" sz="800">
                          <a:solidFill>
                            <a:schemeClr val="accent1"/>
                          </a:solidFill>
                          <a:latin typeface="IBM Plex Sans"/>
                          <a:ea typeface="IBM Plex Sans"/>
                          <a:cs typeface="IBM Plex Sans"/>
                          <a:sym typeface="IBM Plex Sans"/>
                        </a:rPr>
                        <a:t>HIRE Jobs</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b="1" lang="de" sz="800">
                          <a:solidFill>
                            <a:schemeClr val="accent1"/>
                          </a:solidFill>
                          <a:latin typeface="IBM Plex Sans"/>
                          <a:ea typeface="IBM Plex Sans"/>
                          <a:cs typeface="IBM Plex Sans"/>
                          <a:sym typeface="IBM Plex Sans"/>
                        </a:rPr>
                        <a:t>10.200 €</a:t>
                      </a:r>
                      <a:endParaRPr b="1" sz="800">
                        <a:solidFill>
                          <a:schemeClr val="accent1"/>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Berlin, HH</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4</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2.600 €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Dresden, Leipzig, Erfurt</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15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5.100 €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3</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Hamburg</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10</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2.500 €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12" name="Google Shape;712;p49"/>
          <p:cNvSpPr txBox="1"/>
          <p:nvPr>
            <p:ph type="title"/>
          </p:nvPr>
        </p:nvSpPr>
        <p:spPr>
          <a:xfrm>
            <a:off x="366900" y="362325"/>
            <a:ext cx="8400600" cy="877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1600">
                <a:latin typeface="IBM Plex Sans Medium"/>
                <a:ea typeface="IBM Plex Sans Medium"/>
                <a:cs typeface="IBM Plex Sans Medium"/>
                <a:sym typeface="IBM Plex Sans Medium"/>
              </a:rPr>
              <a:t>Ihre individuelle Produkt- und Budgetempfehlung | Option 3 im Detail</a:t>
            </a:r>
            <a:endParaRPr sz="1600">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p>
        </p:txBody>
      </p:sp>
      <p:sp>
        <p:nvSpPr>
          <p:cNvPr id="713" name="Google Shape;713;p49"/>
          <p:cNvSpPr/>
          <p:nvPr/>
        </p:nvSpPr>
        <p:spPr>
          <a:xfrm>
            <a:off x="357284" y="3661700"/>
            <a:ext cx="2285400" cy="907200"/>
          </a:xfrm>
          <a:prstGeom prst="round2SameRect">
            <a:avLst>
              <a:gd fmla="val 0" name="adj1"/>
              <a:gd fmla="val 9133" name="adj2"/>
            </a:avLst>
          </a:prstGeom>
          <a:solidFill>
            <a:srgbClr val="F3F3F4"/>
          </a:solidFill>
          <a:ln>
            <a:noFill/>
          </a:ln>
        </p:spPr>
        <p:txBody>
          <a:bodyPr anchorCtr="0" anchor="b" bIns="90000" lIns="91425" spcFirstLastPara="1" rIns="91425" wrap="square" tIns="91425">
            <a:noAutofit/>
          </a:bodyPr>
          <a:lstStyle/>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Monatliches Budget:</a:t>
            </a:r>
            <a:r>
              <a:rPr lang="de" sz="1000">
                <a:solidFill>
                  <a:schemeClr val="dk2"/>
                </a:solidFill>
                <a:latin typeface="IBM Plex Sans"/>
                <a:ea typeface="IBM Plex Sans"/>
                <a:cs typeface="IBM Plex Sans"/>
                <a:sym typeface="IBM Plex Sans"/>
              </a:rPr>
              <a:t> 22.200 €</a:t>
            </a:r>
            <a:endParaRPr sz="10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de" sz="1000">
                <a:solidFill>
                  <a:schemeClr val="dk2"/>
                </a:solidFill>
                <a:latin typeface="IBM Plex Sans"/>
                <a:ea typeface="IBM Plex Sans"/>
                <a:cs typeface="IBM Plex Sans"/>
                <a:sym typeface="IBM Plex Sans"/>
              </a:rPr>
              <a:t>Bonus-Budget:</a:t>
            </a:r>
            <a:r>
              <a:rPr lang="de" sz="1000">
                <a:solidFill>
                  <a:schemeClr val="dk2"/>
                </a:solidFill>
                <a:latin typeface="IBM Plex Sans"/>
                <a:ea typeface="IBM Plex Sans"/>
                <a:cs typeface="IBM Plex Sans"/>
                <a:sym typeface="IBM Plex Sans"/>
              </a:rPr>
              <a:t> + 3.060 € </a:t>
            </a:r>
            <a:endParaRPr b="1" sz="1000">
              <a:solidFill>
                <a:schemeClr val="dk2"/>
              </a:solidFill>
              <a:latin typeface="IBM Plex Sans"/>
              <a:ea typeface="IBM Plex Sans"/>
              <a:cs typeface="IBM Plex Sans"/>
              <a:sym typeface="IBM Plex Sans"/>
            </a:endParaRPr>
          </a:p>
        </p:txBody>
      </p:sp>
      <p:sp>
        <p:nvSpPr>
          <p:cNvPr id="714" name="Google Shape;714;p49"/>
          <p:cNvSpPr/>
          <p:nvPr/>
        </p:nvSpPr>
        <p:spPr>
          <a:xfrm>
            <a:off x="357284" y="1222550"/>
            <a:ext cx="2285400" cy="907200"/>
          </a:xfrm>
          <a:prstGeom prst="round2SameRect">
            <a:avLst>
              <a:gd fmla="val 9477" name="adj1"/>
              <a:gd fmla="val 0" name="adj2"/>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a:solidFill>
                  <a:schemeClr val="dk1"/>
                </a:solidFill>
                <a:latin typeface="IBM Plex Sans"/>
                <a:ea typeface="IBM Plex Sans"/>
                <a:cs typeface="IBM Plex Sans"/>
                <a:sym typeface="IBM Plex Sans"/>
              </a:rPr>
              <a:t>Option 3</a:t>
            </a:r>
            <a:endParaRPr b="1">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de" sz="1000">
                <a:solidFill>
                  <a:schemeClr val="dk2"/>
                </a:solidFill>
                <a:latin typeface="IBM Plex Sans"/>
                <a:ea typeface="IBM Plex Sans"/>
                <a:cs typeface="IBM Plex Sans"/>
                <a:sym typeface="IBM Plex Sans"/>
              </a:rPr>
              <a:t>12</a:t>
            </a:r>
            <a:r>
              <a:rPr lang="de" sz="1000">
                <a:solidFill>
                  <a:schemeClr val="dk2"/>
                </a:solidFill>
                <a:latin typeface="IBM Plex Sans"/>
                <a:ea typeface="IBM Plex Sans"/>
                <a:cs typeface="IBM Plex Sans"/>
                <a:sym typeface="IBM Plex Sans"/>
              </a:rPr>
              <a:t> Monate</a:t>
            </a:r>
            <a:endParaRPr>
              <a:solidFill>
                <a:schemeClr val="dk1"/>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b="1" lang="de">
                <a:solidFill>
                  <a:schemeClr val="accent2"/>
                </a:solidFill>
                <a:latin typeface="IBM Plex Sans"/>
                <a:ea typeface="IBM Plex Sans"/>
                <a:cs typeface="IBM Plex Sans"/>
                <a:sym typeface="IBM Plex Sans"/>
              </a:rPr>
              <a:t>66.600 €</a:t>
            </a:r>
            <a:endParaRPr b="1">
              <a:solidFill>
                <a:schemeClr val="accent2"/>
              </a:solidFill>
              <a:latin typeface="IBM Plex Sans"/>
              <a:ea typeface="IBM Plex Sans"/>
              <a:cs typeface="IBM Plex Sans"/>
              <a:sym typeface="IBM Plex Sans"/>
            </a:endParaRPr>
          </a:p>
          <a:p>
            <a:pPr indent="0" lvl="0" marL="0" rtl="0" algn="ctr">
              <a:spcBef>
                <a:spcPts val="0"/>
              </a:spcBef>
              <a:spcAft>
                <a:spcPts val="0"/>
              </a:spcAft>
              <a:buNone/>
            </a:pPr>
            <a:r>
              <a:t/>
            </a:r>
            <a:endParaRPr b="1">
              <a:solidFill>
                <a:schemeClr val="dk1"/>
              </a:solidFill>
              <a:latin typeface="IBM Plex Sans"/>
              <a:ea typeface="IBM Plex Sans"/>
              <a:cs typeface="IBM Plex Sans"/>
              <a:sym typeface="IBM Plex Sans"/>
            </a:endParaRPr>
          </a:p>
        </p:txBody>
      </p:sp>
      <p:graphicFrame>
        <p:nvGraphicFramePr>
          <p:cNvPr id="715" name="Google Shape;715;p49"/>
          <p:cNvGraphicFramePr/>
          <p:nvPr/>
        </p:nvGraphicFramePr>
        <p:xfrm>
          <a:off x="357271" y="2090200"/>
          <a:ext cx="3000000" cy="3000000"/>
        </p:xfrm>
        <a:graphic>
          <a:graphicData uri="http://schemas.openxmlformats.org/drawingml/2006/table">
            <a:tbl>
              <a:tblPr>
                <a:noFill/>
                <a:tableStyleId>{4A4EAD9E-25BC-480E-9A03-17090BD1027C}</a:tableStyleId>
              </a:tblPr>
              <a:tblGrid>
                <a:gridCol w="1142700"/>
                <a:gridCol w="1142700"/>
              </a:tblGrid>
              <a:tr h="191900">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REACH</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de" sz="1000">
                          <a:solidFill>
                            <a:schemeClr val="lt1"/>
                          </a:solidFill>
                          <a:latin typeface="IBM Plex Sans"/>
                          <a:ea typeface="IBM Plex Sans"/>
                          <a:cs typeface="IBM Plex Sans"/>
                          <a:sym typeface="IBM Plex Sans"/>
                        </a:rPr>
                        <a:t>HIRE</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2980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Anzahl Kampagnen</a:t>
                      </a:r>
                      <a:endParaRPr b="1" sz="800">
                        <a:solidFill>
                          <a:schemeClr val="accent3"/>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2</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Anzahl Jobs</a:t>
                      </a:r>
                      <a:endParaRPr b="1" sz="8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6</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98025">
                <a:tc>
                  <a:txBody>
                    <a:bodyPr/>
                    <a:lstStyle/>
                    <a:p>
                      <a:pPr indent="0" lvl="0" marL="0" rtl="0" algn="ctr">
                        <a:spcBef>
                          <a:spcPts val="0"/>
                        </a:spcBef>
                        <a:spcAft>
                          <a:spcPts val="0"/>
                        </a:spcAft>
                        <a:buClr>
                          <a:schemeClr val="dk1"/>
                        </a:buClr>
                        <a:buSzPts val="1100"/>
                        <a:buFont typeface="Arial"/>
                        <a:buNone/>
                      </a:pPr>
                      <a:r>
                        <a:rPr b="1" lang="de" sz="800">
                          <a:solidFill>
                            <a:schemeClr val="accent3"/>
                          </a:solidFill>
                          <a:latin typeface="IBM Plex Sans"/>
                          <a:ea typeface="IBM Plex Sans"/>
                          <a:cs typeface="IBM Plex Sans"/>
                          <a:sym typeface="IBM Plex Sans"/>
                        </a:rPr>
                        <a:t>Ziel Bewerbungen</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Ziel Bewerbungen</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latin typeface="IBM Plex Sans"/>
                          <a:ea typeface="IBM Plex Sans"/>
                          <a:cs typeface="IBM Plex Sans"/>
                          <a:sym typeface="IBM Plex Sans"/>
                        </a:rPr>
                        <a:t>??</a:t>
                      </a:r>
                      <a:endParaRPr sz="1000">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r h="298025">
                <a:tc>
                  <a:txBody>
                    <a:bodyPr/>
                    <a:lstStyle/>
                    <a:p>
                      <a:pPr indent="0" lvl="0" marL="0" rtl="0" algn="ctr">
                        <a:spcBef>
                          <a:spcPts val="0"/>
                        </a:spcBef>
                        <a:spcAft>
                          <a:spcPts val="0"/>
                        </a:spcAft>
                        <a:buNone/>
                      </a:pPr>
                      <a:r>
                        <a:rPr b="1" lang="de" sz="800">
                          <a:solidFill>
                            <a:schemeClr val="accent3"/>
                          </a:solidFill>
                          <a:latin typeface="IBM Plex Sans"/>
                          <a:ea typeface="IBM Plex Sans"/>
                          <a:cs typeface="IBM Plex Sans"/>
                          <a:sym typeface="IBM Plex Sans"/>
                        </a:rPr>
                        <a:t>Gesamtbudget /Mo.</a:t>
                      </a:r>
                      <a:endParaRPr sz="1000">
                        <a:solidFill>
                          <a:schemeClr val="dk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12.000€</a:t>
                      </a:r>
                      <a:endParaRPr b="1" sz="800">
                        <a:solidFill>
                          <a:schemeClr val="accent3"/>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de" sz="800">
                          <a:solidFill>
                            <a:schemeClr val="accent1"/>
                          </a:solidFill>
                          <a:latin typeface="IBM Plex Sans"/>
                          <a:ea typeface="IBM Plex Sans"/>
                          <a:cs typeface="IBM Plex Sans"/>
                          <a:sym typeface="IBM Plex Sans"/>
                        </a:rPr>
                        <a:t>Gesamtbudget /Mo.</a:t>
                      </a:r>
                      <a:endParaRPr sz="1000">
                        <a:solidFill>
                          <a:schemeClr val="accent1"/>
                        </a:solidFill>
                        <a:latin typeface="IBM Plex Sans"/>
                        <a:ea typeface="IBM Plex Sans"/>
                        <a:cs typeface="IBM Plex Sans"/>
                        <a:sym typeface="IBM Plex Sans"/>
                      </a:endParaRPr>
                    </a:p>
                    <a:p>
                      <a:pPr indent="0" lvl="0" marL="0" rtl="0" algn="ctr">
                        <a:spcBef>
                          <a:spcPts val="500"/>
                        </a:spcBef>
                        <a:spcAft>
                          <a:spcPts val="0"/>
                        </a:spcAft>
                        <a:buNone/>
                      </a:pPr>
                      <a:r>
                        <a:rPr lang="de" sz="1000">
                          <a:solidFill>
                            <a:schemeClr val="dk1"/>
                          </a:solidFill>
                          <a:latin typeface="IBM Plex Sans"/>
                          <a:ea typeface="IBM Plex Sans"/>
                          <a:cs typeface="IBM Plex Sans"/>
                          <a:sym typeface="IBM Plex Sans"/>
                        </a:rPr>
                        <a:t>10.200€</a:t>
                      </a:r>
                      <a:endParaRPr b="1" sz="800">
                        <a:solidFill>
                          <a:schemeClr val="accen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r>
            </a:tbl>
          </a:graphicData>
        </a:graphic>
      </p:graphicFrame>
      <p:sp>
        <p:nvSpPr>
          <p:cNvPr id="716" name="Google Shape;716;p49"/>
          <p:cNvSpPr/>
          <p:nvPr/>
        </p:nvSpPr>
        <p:spPr>
          <a:xfrm>
            <a:off x="2860163" y="1649275"/>
            <a:ext cx="4128900" cy="1114200"/>
          </a:xfrm>
          <a:prstGeom prst="roundRect">
            <a:avLst>
              <a:gd fmla="val 6086"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aphicFrame>
        <p:nvGraphicFramePr>
          <p:cNvPr id="717" name="Google Shape;717;p49"/>
          <p:cNvGraphicFramePr/>
          <p:nvPr/>
        </p:nvGraphicFramePr>
        <p:xfrm>
          <a:off x="2860163" y="1681600"/>
          <a:ext cx="3000000" cy="3000000"/>
        </p:xfrm>
        <a:graphic>
          <a:graphicData uri="http://schemas.openxmlformats.org/drawingml/2006/table">
            <a:tbl>
              <a:tblPr>
                <a:noFill/>
                <a:tableStyleId>{4A4EAD9E-25BC-480E-9A03-17090BD1027C}</a:tableStyleId>
              </a:tblPr>
              <a:tblGrid>
                <a:gridCol w="715075"/>
                <a:gridCol w="699950"/>
                <a:gridCol w="937825"/>
                <a:gridCol w="664050"/>
                <a:gridCol w="1112000"/>
              </a:tblGrid>
              <a:tr h="293400">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Produkt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Standort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Medium"/>
                          <a:ea typeface="IBM Plex Sans Medium"/>
                          <a:cs typeface="IBM Plex Sans Medium"/>
                          <a:sym typeface="IBM Plex Sans Medium"/>
                        </a:rPr>
                        <a:t>Jobs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Laufzeit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Medium"/>
                          <a:ea typeface="IBM Plex Sans Medium"/>
                          <a:cs typeface="IBM Plex Sans Medium"/>
                          <a:sym typeface="IBM Plex Sans Medium"/>
                        </a:rPr>
                        <a:t>Budget pro Monat</a:t>
                      </a:r>
                      <a:endParaRPr sz="800">
                        <a:latin typeface="IBM Plex Sans Medium"/>
                        <a:ea typeface="IBM Plex Sans Medium"/>
                        <a:cs typeface="IBM Plex Sans Medium"/>
                        <a:sym typeface="IBM Plex Sans Medium"/>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800">
                <a:tc gridSpan="2">
                  <a:txBody>
                    <a:bodyPr/>
                    <a:lstStyle/>
                    <a:p>
                      <a:pPr indent="0" lvl="0" marL="0" rtl="0" algn="l">
                        <a:spcBef>
                          <a:spcPts val="0"/>
                        </a:spcBef>
                        <a:spcAft>
                          <a:spcPts val="0"/>
                        </a:spcAft>
                        <a:buNone/>
                      </a:pPr>
                      <a:r>
                        <a:rPr b="1" lang="de" sz="800">
                          <a:solidFill>
                            <a:schemeClr val="accent3"/>
                          </a:solidFill>
                          <a:latin typeface="IBM Plex Sans"/>
                          <a:ea typeface="IBM Plex Sans"/>
                          <a:cs typeface="IBM Plex Sans"/>
                          <a:sym typeface="IBM Plex Sans"/>
                        </a:rPr>
                        <a:t>REACH Kampagne</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hMerge="1"/>
                <a:tc>
                  <a:txBody>
                    <a:bodyPr/>
                    <a:lstStyle/>
                    <a:p>
                      <a:pPr indent="0" lvl="0" marL="0" rtl="0" algn="l">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r">
                        <a:spcBef>
                          <a:spcPts val="0"/>
                        </a:spcBef>
                        <a:spcAft>
                          <a:spcPts val="0"/>
                        </a:spcAft>
                        <a:buNone/>
                      </a:pPr>
                      <a:r>
                        <a:rPr b="1" lang="de" sz="800">
                          <a:solidFill>
                            <a:schemeClr val="accent3"/>
                          </a:solidFill>
                          <a:latin typeface="IBM Plex Sans"/>
                          <a:ea typeface="IBM Plex Sans"/>
                          <a:cs typeface="IBM Plex Sans"/>
                          <a:sym typeface="IBM Plex Sans"/>
                        </a:rPr>
                        <a:t>12.000 € </a:t>
                      </a:r>
                      <a:endParaRPr b="1" sz="800">
                        <a:solidFill>
                          <a:schemeClr val="accent3"/>
                        </a:solidFill>
                        <a:latin typeface="IBM Plex Sans"/>
                        <a:ea typeface="IBM Plex Sans"/>
                        <a:cs typeface="IBM Plex Sans"/>
                        <a:sym typeface="IBM Plex Sans"/>
                      </a:endParaRPr>
                    </a:p>
                  </a:txBody>
                  <a:tcPr marT="36000" marB="3600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1</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DE-weit</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65</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6.000 €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7175">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Jobtyp 2</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DE-weit</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IBM Plex Sans ExtraLight"/>
                          <a:ea typeface="IBM Plex Sans ExtraLight"/>
                          <a:cs typeface="IBM Plex Sans ExtraLight"/>
                          <a:sym typeface="IBM Plex Sans ExtraLight"/>
                        </a:rPr>
                        <a:t>70</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solidFill>
                            <a:schemeClr val="dk1"/>
                          </a:solidFill>
                          <a:latin typeface="IBM Plex Sans ExtraLight"/>
                          <a:ea typeface="IBM Plex Sans ExtraLight"/>
                          <a:cs typeface="IBM Plex Sans ExtraLight"/>
                          <a:sym typeface="IBM Plex Sans ExtraLight"/>
                        </a:rPr>
                        <a:t>3 Monate</a:t>
                      </a:r>
                      <a:endParaRPr sz="800">
                        <a:solidFill>
                          <a:schemeClr val="dk1"/>
                        </a:solidFill>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de" sz="800">
                          <a:latin typeface="IBM Plex Sans ExtraLight"/>
                          <a:ea typeface="IBM Plex Sans ExtraLight"/>
                          <a:cs typeface="IBM Plex Sans ExtraLight"/>
                          <a:sym typeface="IBM Plex Sans ExtraLight"/>
                        </a:rPr>
                        <a:t>6.000 €</a:t>
                      </a:r>
                      <a:endParaRPr sz="800">
                        <a:latin typeface="IBM Plex Sans ExtraLight"/>
                        <a:ea typeface="IBM Plex Sans ExtraLight"/>
                        <a:cs typeface="IBM Plex Sans ExtraLight"/>
                        <a:sym typeface="IBM Plex Sans ExtraLight"/>
                      </a:endParaRPr>
                    </a:p>
                  </a:txBody>
                  <a:tcPr marT="7200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18" name="Google Shape;718;p49"/>
          <p:cNvSpPr/>
          <p:nvPr/>
        </p:nvSpPr>
        <p:spPr>
          <a:xfrm>
            <a:off x="7206550" y="2992050"/>
            <a:ext cx="1560900" cy="1576800"/>
          </a:xfrm>
          <a:prstGeom prst="roundRect">
            <a:avLst>
              <a:gd fmla="val 3221" name="adj"/>
            </a:avLst>
          </a:prstGeom>
          <a:solidFill>
            <a:schemeClr val="lt1"/>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719" name="Google Shape;719;p49"/>
          <p:cNvSpPr/>
          <p:nvPr/>
        </p:nvSpPr>
        <p:spPr>
          <a:xfrm>
            <a:off x="7206550" y="2992075"/>
            <a:ext cx="1560900" cy="3159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de" sz="1000">
                <a:solidFill>
                  <a:schemeClr val="lt1"/>
                </a:solidFill>
                <a:latin typeface="IBM Plex Sans"/>
                <a:ea typeface="IBM Plex Sans"/>
                <a:cs typeface="IBM Plex Sans"/>
                <a:sym typeface="IBM Plex Sans"/>
              </a:rPr>
              <a:t>HeyPaket Vorteile</a:t>
            </a:r>
            <a:endParaRPr b="1" sz="1000">
              <a:solidFill>
                <a:schemeClr val="lt1"/>
              </a:solidFill>
              <a:latin typeface="IBM Plex Sans"/>
              <a:ea typeface="IBM Plex Sans"/>
              <a:cs typeface="IBM Plex Sans"/>
              <a:sym typeface="IBM Plex Sans"/>
            </a:endParaRPr>
          </a:p>
        </p:txBody>
      </p:sp>
      <p:sp>
        <p:nvSpPr>
          <p:cNvPr id="720" name="Google Shape;720;p49"/>
          <p:cNvSpPr txBox="1"/>
          <p:nvPr/>
        </p:nvSpPr>
        <p:spPr>
          <a:xfrm>
            <a:off x="7206550" y="3366775"/>
            <a:ext cx="1560900" cy="1114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HeyStatistik Standard</a:t>
            </a:r>
            <a:endParaRPr sz="8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BMS Anbindung (einfach)</a:t>
            </a:r>
            <a:endParaRPr sz="8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HeyEmployer Branding</a:t>
            </a:r>
            <a:endParaRPr sz="8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de" sz="800">
                <a:solidFill>
                  <a:schemeClr val="dk1"/>
                </a:solidFill>
                <a:latin typeface="IBM Plex Sans"/>
                <a:ea typeface="IBM Plex Sans"/>
                <a:cs typeface="IBM Plex Sans"/>
                <a:sym typeface="IBM Plex Sans"/>
              </a:rPr>
              <a:t>2 Super Recruiter Zugänge</a:t>
            </a:r>
            <a:endParaRPr sz="800">
              <a:solidFill>
                <a:schemeClr val="dk1"/>
              </a:solidFill>
              <a:latin typeface="IBM Plex Sans"/>
              <a:ea typeface="IBM Plex Sans"/>
              <a:cs typeface="IBM Plex Sans"/>
              <a:sym typeface="IBM Plex Sans"/>
            </a:endParaRPr>
          </a:p>
        </p:txBody>
      </p:sp>
      <p:pic>
        <p:nvPicPr>
          <p:cNvPr id="721" name="Google Shape;721;p49"/>
          <p:cNvPicPr preferRelativeResize="0"/>
          <p:nvPr/>
        </p:nvPicPr>
        <p:blipFill>
          <a:blip r:embed="rId3">
            <a:alphaModFix/>
          </a:blip>
          <a:stretch>
            <a:fillRect/>
          </a:stretch>
        </p:blipFill>
        <p:spPr>
          <a:xfrm>
            <a:off x="7279345" y="3030824"/>
            <a:ext cx="238425" cy="238425"/>
          </a:xfrm>
          <a:prstGeom prst="rect">
            <a:avLst/>
          </a:prstGeom>
          <a:noFill/>
          <a:ln>
            <a:noFill/>
          </a:ln>
        </p:spPr>
      </p:pic>
      <p:sp>
        <p:nvSpPr>
          <p:cNvPr id="722" name="Google Shape;722;p49"/>
          <p:cNvSpPr txBox="1"/>
          <p:nvPr/>
        </p:nvSpPr>
        <p:spPr>
          <a:xfrm>
            <a:off x="575075" y="4797475"/>
            <a:ext cx="641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600">
                <a:solidFill>
                  <a:schemeClr val="dk2"/>
                </a:solidFill>
                <a:latin typeface="Roboto"/>
                <a:ea typeface="Roboto"/>
                <a:cs typeface="Roboto"/>
                <a:sym typeface="Roboto"/>
              </a:rPr>
              <a:t>Um Ihnen stets marktgerechte und faire Preise zu bieten, überprüfen wir unsere Preisgestaltung regelmäßig. Dies ermöglicht uns, flexibel auf Marktveränderungen zu reagieren und Ihnen weiterhin den bestmöglichen Wert zu bieten. Die hier genannten Preise sind daher nicht rechtsverbindlich.</a:t>
            </a:r>
            <a:endParaRPr sz="600">
              <a:solidFill>
                <a:schemeClr val="dk2"/>
              </a:solidFill>
              <a:latin typeface="IBM Plex Sans"/>
              <a:ea typeface="IBM Plex Sans"/>
              <a:cs typeface="IBM Plex Sans"/>
              <a:sym typeface="IBM Plex Sans"/>
            </a:endParaRPr>
          </a:p>
        </p:txBody>
      </p:sp>
      <p:sp>
        <p:nvSpPr>
          <p:cNvPr id="723" name="Google Shape;723;p49"/>
          <p:cNvSpPr/>
          <p:nvPr/>
        </p:nvSpPr>
        <p:spPr>
          <a:xfrm>
            <a:off x="7035900" y="637700"/>
            <a:ext cx="2108100" cy="522300"/>
          </a:xfrm>
          <a:prstGeom prst="rect">
            <a:avLst/>
          </a:prstGeom>
          <a:solidFill>
            <a:srgbClr val="CBFFD7"/>
          </a:solidFill>
          <a:ln>
            <a:noFill/>
          </a:ln>
        </p:spPr>
        <p:txBody>
          <a:bodyPr anchorCtr="0" anchor="ctr" bIns="91425" lIns="91425" spcFirstLastPara="1" rIns="91425" wrap="square" tIns="91425">
            <a:noAutofit/>
          </a:bodyPr>
          <a:lstStyle/>
          <a:p>
            <a:pPr indent="0" lvl="0" marL="0" rtl="0" algn="ctr">
              <a:lnSpc>
                <a:spcPct val="86000"/>
              </a:lnSpc>
              <a:spcBef>
                <a:spcPts val="0"/>
              </a:spcBef>
              <a:spcAft>
                <a:spcPts val="0"/>
              </a:spcAft>
              <a:buClr>
                <a:srgbClr val="000000"/>
              </a:buClr>
              <a:buSzPts val="1100"/>
              <a:buFont typeface="Arial"/>
              <a:buNone/>
            </a:pPr>
            <a:r>
              <a:rPr lang="de" sz="800">
                <a:solidFill>
                  <a:srgbClr val="30AC4E"/>
                </a:solidFill>
                <a:latin typeface="IBM Plex Sans Medium"/>
                <a:ea typeface="IBM Plex Sans Medium"/>
                <a:cs typeface="IBM Plex Sans Medium"/>
                <a:sym typeface="IBM Plex Sans Medium"/>
              </a:rPr>
              <a:t>All numbers in this slide are dummy values - pls exchange with your actual recommendations!</a:t>
            </a:r>
            <a:endParaRPr sz="800">
              <a:solidFill>
                <a:srgbClr val="30AC4E"/>
              </a:solidFill>
              <a:latin typeface="IBM Plex Sans Medium"/>
              <a:ea typeface="IBM Plex Sans Medium"/>
              <a:cs typeface="IBM Plex Sans Medium"/>
              <a:sym typeface="IBM Plex Sans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0"/>
          <p:cNvSpPr txBox="1"/>
          <p:nvPr>
            <p:ph type="title"/>
          </p:nvPr>
        </p:nvSpPr>
        <p:spPr>
          <a:xfrm>
            <a:off x="357275" y="1888500"/>
            <a:ext cx="8453400" cy="136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de"/>
              <a:t>Closing Slides</a:t>
            </a:r>
            <a:endParaRPr b="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1"/>
          <p:cNvSpPr/>
          <p:nvPr/>
        </p:nvSpPr>
        <p:spPr>
          <a:xfrm>
            <a:off x="4572000" y="0"/>
            <a:ext cx="4589100" cy="5143500"/>
          </a:xfrm>
          <a:prstGeom prst="rect">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734" name="Google Shape;734;p51"/>
          <p:cNvSpPr/>
          <p:nvPr/>
        </p:nvSpPr>
        <p:spPr>
          <a:xfrm flipH="1" rot="5400000">
            <a:off x="-188550" y="188400"/>
            <a:ext cx="5143500" cy="4766700"/>
          </a:xfrm>
          <a:prstGeom prst="round2SameRect">
            <a:avLst>
              <a:gd fmla="val 3240" name="adj1"/>
              <a:gd fmla="val 108" name="adj2"/>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BM Plex Sans"/>
              <a:ea typeface="IBM Plex Sans"/>
              <a:cs typeface="IBM Plex Sans"/>
              <a:sym typeface="IBM Plex Sans"/>
            </a:endParaRPr>
          </a:p>
        </p:txBody>
      </p:sp>
      <p:sp>
        <p:nvSpPr>
          <p:cNvPr id="735" name="Google Shape;735;p51"/>
          <p:cNvSpPr txBox="1"/>
          <p:nvPr>
            <p:ph type="title"/>
          </p:nvPr>
        </p:nvSpPr>
        <p:spPr>
          <a:xfrm>
            <a:off x="366900" y="362325"/>
            <a:ext cx="4205100" cy="769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a:t>Gemeinsam die Zukunft Ihres Recruitings gestalten</a:t>
            </a:r>
            <a:endParaRPr/>
          </a:p>
        </p:txBody>
      </p:sp>
      <p:pic>
        <p:nvPicPr>
          <p:cNvPr descr="portrait of a HeyJobs account manager without using a company logo" id="736" name="Google Shape;736;p51"/>
          <p:cNvPicPr preferRelativeResize="0"/>
          <p:nvPr/>
        </p:nvPicPr>
        <p:blipFill rotWithShape="1">
          <a:blip r:embed="rId3">
            <a:alphaModFix/>
          </a:blip>
          <a:srcRect b="43432" l="24957" r="21521" t="3626"/>
          <a:stretch/>
        </p:blipFill>
        <p:spPr>
          <a:xfrm>
            <a:off x="373188" y="2190363"/>
            <a:ext cx="1360500" cy="1346100"/>
          </a:xfrm>
          <a:prstGeom prst="roundRect">
            <a:avLst>
              <a:gd fmla="val 50000" name="adj"/>
            </a:avLst>
          </a:prstGeom>
          <a:noFill/>
          <a:ln>
            <a:noFill/>
          </a:ln>
        </p:spPr>
      </p:pic>
      <p:sp>
        <p:nvSpPr>
          <p:cNvPr id="737" name="Google Shape;737;p51"/>
          <p:cNvSpPr txBox="1"/>
          <p:nvPr/>
        </p:nvSpPr>
        <p:spPr>
          <a:xfrm>
            <a:off x="1846438" y="2212700"/>
            <a:ext cx="246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800">
                <a:solidFill>
                  <a:schemeClr val="dk1"/>
                </a:solidFill>
                <a:latin typeface="IBM Plex Sans"/>
                <a:ea typeface="IBM Plex Sans"/>
                <a:cs typeface="IBM Plex Sans"/>
                <a:sym typeface="IBM Plex Sans"/>
              </a:rPr>
              <a:t>Vorname Name</a:t>
            </a:r>
            <a:endParaRPr b="1" sz="1800">
              <a:solidFill>
                <a:schemeClr val="dk1"/>
              </a:solidFill>
              <a:latin typeface="IBM Plex Sans"/>
              <a:ea typeface="IBM Plex Sans"/>
              <a:cs typeface="IBM Plex Sans"/>
              <a:sym typeface="IBM Plex Sans"/>
            </a:endParaRPr>
          </a:p>
        </p:txBody>
      </p:sp>
      <p:pic>
        <p:nvPicPr>
          <p:cNvPr id="738" name="Google Shape;738;p51" title="email.png"/>
          <p:cNvPicPr preferRelativeResize="0"/>
          <p:nvPr/>
        </p:nvPicPr>
        <p:blipFill>
          <a:blip r:embed="rId4">
            <a:alphaModFix/>
          </a:blip>
          <a:stretch>
            <a:fillRect/>
          </a:stretch>
        </p:blipFill>
        <p:spPr>
          <a:xfrm>
            <a:off x="1922638" y="3049775"/>
            <a:ext cx="177975" cy="177975"/>
          </a:xfrm>
          <a:prstGeom prst="rect">
            <a:avLst/>
          </a:prstGeom>
          <a:noFill/>
          <a:ln>
            <a:noFill/>
          </a:ln>
        </p:spPr>
      </p:pic>
      <p:pic>
        <p:nvPicPr>
          <p:cNvPr id="739" name="Google Shape;739;p51" title="phone.png"/>
          <p:cNvPicPr preferRelativeResize="0"/>
          <p:nvPr/>
        </p:nvPicPr>
        <p:blipFill rotWithShape="1">
          <a:blip r:embed="rId5">
            <a:alphaModFix/>
          </a:blip>
          <a:srcRect b="0" l="0" r="0" t="0"/>
          <a:stretch/>
        </p:blipFill>
        <p:spPr>
          <a:xfrm>
            <a:off x="1922638" y="3329385"/>
            <a:ext cx="177975" cy="177975"/>
          </a:xfrm>
          <a:prstGeom prst="rect">
            <a:avLst/>
          </a:prstGeom>
          <a:noFill/>
          <a:ln>
            <a:noFill/>
          </a:ln>
        </p:spPr>
      </p:pic>
      <p:sp>
        <p:nvSpPr>
          <p:cNvPr id="740" name="Google Shape;740;p51"/>
          <p:cNvSpPr txBox="1"/>
          <p:nvPr/>
        </p:nvSpPr>
        <p:spPr>
          <a:xfrm>
            <a:off x="2100613" y="3056006"/>
            <a:ext cx="2465100" cy="1692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de" sz="1100">
                <a:solidFill>
                  <a:schemeClr val="dk1"/>
                </a:solidFill>
                <a:latin typeface="IBM Plex Sans"/>
                <a:ea typeface="IBM Plex Sans"/>
                <a:cs typeface="IBM Plex Sans"/>
                <a:sym typeface="IBM Plex Sans"/>
              </a:rPr>
              <a:t>vorname.name@heyjobs.de</a:t>
            </a:r>
            <a:endParaRPr sz="1100">
              <a:solidFill>
                <a:schemeClr val="dk1"/>
              </a:solidFill>
              <a:latin typeface="IBM Plex Sans"/>
              <a:ea typeface="IBM Plex Sans"/>
              <a:cs typeface="IBM Plex Sans"/>
              <a:sym typeface="IBM Plex Sans"/>
            </a:endParaRPr>
          </a:p>
        </p:txBody>
      </p:sp>
      <p:sp>
        <p:nvSpPr>
          <p:cNvPr id="741" name="Google Shape;741;p51"/>
          <p:cNvSpPr txBox="1"/>
          <p:nvPr>
            <p:ph type="title"/>
          </p:nvPr>
        </p:nvSpPr>
        <p:spPr>
          <a:xfrm>
            <a:off x="5191050" y="2260075"/>
            <a:ext cx="3576300" cy="23088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0" lang="de" sz="5000">
                <a:solidFill>
                  <a:schemeClr val="lt1"/>
                </a:solidFill>
                <a:latin typeface="IBM Plex Sans Light"/>
                <a:ea typeface="IBM Plex Sans Light"/>
                <a:cs typeface="IBM Plex Sans Light"/>
                <a:sym typeface="IBM Plex Sans Light"/>
              </a:rPr>
              <a:t>Einfach.</a:t>
            </a:r>
            <a:endParaRPr b="0" sz="5000">
              <a:solidFill>
                <a:schemeClr val="lt1"/>
              </a:solidFill>
              <a:latin typeface="IBM Plex Sans Light"/>
              <a:ea typeface="IBM Plex Sans Light"/>
              <a:cs typeface="IBM Plex Sans Light"/>
              <a:sym typeface="IBM Plex Sans Light"/>
            </a:endParaRPr>
          </a:p>
          <a:p>
            <a:pPr indent="0" lvl="0" marL="0" rtl="0" algn="l">
              <a:spcBef>
                <a:spcPts val="0"/>
              </a:spcBef>
              <a:spcAft>
                <a:spcPts val="0"/>
              </a:spcAft>
              <a:buClr>
                <a:schemeClr val="dk1"/>
              </a:buClr>
              <a:buSzPts val="1100"/>
              <a:buFont typeface="Arial"/>
              <a:buNone/>
            </a:pPr>
            <a:r>
              <a:rPr b="0" lang="de" sz="5000">
                <a:solidFill>
                  <a:schemeClr val="lt1"/>
                </a:solidFill>
                <a:latin typeface="IBM Plex Sans Light"/>
                <a:ea typeface="IBM Plex Sans Light"/>
                <a:cs typeface="IBM Plex Sans Light"/>
                <a:sym typeface="IBM Plex Sans Light"/>
              </a:rPr>
              <a:t>Erfolgreich.</a:t>
            </a:r>
            <a:endParaRPr b="0" sz="5000">
              <a:solidFill>
                <a:schemeClr val="lt1"/>
              </a:solidFill>
              <a:latin typeface="IBM Plex Sans Light"/>
              <a:ea typeface="IBM Plex Sans Light"/>
              <a:cs typeface="IBM Plex Sans Light"/>
              <a:sym typeface="IBM Plex Sans Light"/>
            </a:endParaRPr>
          </a:p>
          <a:p>
            <a:pPr indent="0" lvl="0" marL="0" rtl="0" algn="l">
              <a:spcBef>
                <a:spcPts val="0"/>
              </a:spcBef>
              <a:spcAft>
                <a:spcPts val="0"/>
              </a:spcAft>
              <a:buNone/>
            </a:pPr>
            <a:r>
              <a:rPr lang="de" sz="5000">
                <a:solidFill>
                  <a:schemeClr val="lt1"/>
                </a:solidFill>
              </a:rPr>
              <a:t>Einstellen.</a:t>
            </a:r>
            <a:endParaRPr>
              <a:solidFill>
                <a:schemeClr val="lt1"/>
              </a:solidFill>
            </a:endParaRPr>
          </a:p>
        </p:txBody>
      </p:sp>
      <p:sp>
        <p:nvSpPr>
          <p:cNvPr id="742" name="Google Shape;742;p51"/>
          <p:cNvSpPr txBox="1"/>
          <p:nvPr/>
        </p:nvSpPr>
        <p:spPr>
          <a:xfrm>
            <a:off x="2100613" y="3341266"/>
            <a:ext cx="2465100" cy="1692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de" sz="1100">
                <a:solidFill>
                  <a:schemeClr val="dk1"/>
                </a:solidFill>
                <a:latin typeface="IBM Plex Sans"/>
                <a:ea typeface="IBM Plex Sans"/>
                <a:cs typeface="IBM Plex Sans"/>
                <a:sym typeface="IBM Plex Sans"/>
              </a:rPr>
              <a:t>+49 123 45678910</a:t>
            </a:r>
            <a:endParaRPr sz="1100">
              <a:solidFill>
                <a:schemeClr val="dk1"/>
              </a:solidFill>
              <a:latin typeface="IBM Plex Sans"/>
              <a:ea typeface="IBM Plex Sans"/>
              <a:cs typeface="IBM Plex Sans"/>
              <a:sym typeface="IBM Plex Sans"/>
            </a:endParaRPr>
          </a:p>
        </p:txBody>
      </p:sp>
      <p:sp>
        <p:nvSpPr>
          <p:cNvPr id="743" name="Google Shape;743;p51"/>
          <p:cNvSpPr txBox="1"/>
          <p:nvPr/>
        </p:nvSpPr>
        <p:spPr>
          <a:xfrm>
            <a:off x="1846438" y="2662494"/>
            <a:ext cx="2465100" cy="1692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de" sz="1100">
                <a:solidFill>
                  <a:schemeClr val="dk1"/>
                </a:solidFill>
                <a:latin typeface="IBM Plex Sans"/>
                <a:ea typeface="IBM Plex Sans"/>
                <a:cs typeface="IBM Plex Sans"/>
                <a:sym typeface="IBM Plex Sans"/>
              </a:rPr>
              <a:t>Position</a:t>
            </a:r>
            <a:endParaRPr sz="1100">
              <a:solidFill>
                <a:schemeClr val="dk1"/>
              </a:solidFill>
              <a:latin typeface="IBM Plex Sans"/>
              <a:ea typeface="IBM Plex Sans"/>
              <a:cs typeface="IBM Plex Sans"/>
              <a:sym typeface="IBM Plex Sans"/>
            </a:endParaRPr>
          </a:p>
        </p:txBody>
      </p:sp>
      <p:sp>
        <p:nvSpPr>
          <p:cNvPr id="744" name="Google Shape;744;p51"/>
          <p:cNvSpPr/>
          <p:nvPr/>
        </p:nvSpPr>
        <p:spPr>
          <a:xfrm rot="294697">
            <a:off x="5195007" y="4417892"/>
            <a:ext cx="2991042" cy="221189"/>
          </a:xfrm>
          <a:custGeom>
            <a:rect b="b" l="l" r="r" t="t"/>
            <a:pathLst>
              <a:path extrusionOk="0" h="3234" w="76559">
                <a:moveTo>
                  <a:pt x="0" y="3234"/>
                </a:moveTo>
                <a:cubicBezTo>
                  <a:pt x="25444" y="989"/>
                  <a:pt x="51017" y="0"/>
                  <a:pt x="76559" y="0"/>
                </a:cubicBezTo>
              </a:path>
            </a:pathLst>
          </a:custGeom>
          <a:noFill/>
          <a:ln cap="flat" cmpd="sng" w="38100">
            <a:solidFill>
              <a:schemeClr val="accent1"/>
            </a:solidFill>
            <a:prstDash val="solid"/>
            <a:round/>
            <a:headEnd len="med" w="med" type="none"/>
            <a:tailEnd len="med" w="med" type="non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2"/>
            </a:gs>
            <a:gs pos="50000">
              <a:srgbClr val="F6694E"/>
            </a:gs>
            <a:gs pos="100000">
              <a:schemeClr val="accent1"/>
            </a:gs>
          </a:gsLst>
          <a:lin ang="18900732" scaled="0"/>
        </a:gradFill>
      </p:bgPr>
    </p:bg>
    <p:spTree>
      <p:nvGrpSpPr>
        <p:cNvPr id="74" name="Shape 74"/>
        <p:cNvGrpSpPr/>
        <p:nvPr/>
      </p:nvGrpSpPr>
      <p:grpSpPr>
        <a:xfrm>
          <a:off x="0" y="0"/>
          <a:ext cx="0" cy="0"/>
          <a:chOff x="0" y="0"/>
          <a:chExt cx="0" cy="0"/>
        </a:xfrm>
      </p:grpSpPr>
      <p:sp>
        <p:nvSpPr>
          <p:cNvPr id="75" name="Google Shape;75;p13"/>
          <p:cNvSpPr txBox="1"/>
          <p:nvPr/>
        </p:nvSpPr>
        <p:spPr>
          <a:xfrm>
            <a:off x="357275" y="362325"/>
            <a:ext cx="8410200" cy="1177500"/>
          </a:xfrm>
          <a:prstGeom prst="rect">
            <a:avLst/>
          </a:prstGeom>
          <a:noFill/>
          <a:ln>
            <a:noFill/>
          </a:ln>
        </p:spPr>
        <p:txBody>
          <a:bodyPr anchorCtr="0" anchor="ctr" bIns="91425" lIns="91425" spcFirstLastPara="1" rIns="91425" wrap="square" tIns="91425">
            <a:spAutoFit/>
          </a:bodyPr>
          <a:lstStyle/>
          <a:p>
            <a:pPr indent="0" lvl="0" marL="0" rtl="0" algn="l">
              <a:lnSpc>
                <a:spcPct val="86000"/>
              </a:lnSpc>
              <a:spcBef>
                <a:spcPts val="0"/>
              </a:spcBef>
              <a:spcAft>
                <a:spcPts val="0"/>
              </a:spcAft>
              <a:buClr>
                <a:schemeClr val="dk1"/>
              </a:buClr>
              <a:buSzPts val="1100"/>
              <a:buFont typeface="Arial"/>
              <a:buNone/>
            </a:pPr>
            <a:r>
              <a:rPr lang="de" sz="2500">
                <a:solidFill>
                  <a:schemeClr val="lt1"/>
                </a:solidFill>
                <a:latin typeface="IBM Plex Sans SemiBold"/>
                <a:ea typeface="IBM Plex Sans SemiBold"/>
                <a:cs typeface="IBM Plex Sans SemiBold"/>
                <a:sym typeface="IBM Plex Sans SemiBold"/>
              </a:rPr>
              <a:t>Unsere Agenda</a:t>
            </a:r>
            <a:r>
              <a:rPr lang="de" sz="2500">
                <a:solidFill>
                  <a:schemeClr val="lt1"/>
                </a:solidFill>
                <a:latin typeface="IBM Plex Sans Light"/>
                <a:ea typeface="IBM Plex Sans Light"/>
                <a:cs typeface="IBM Plex Sans Light"/>
                <a:sym typeface="IBM Plex Sans Light"/>
              </a:rPr>
              <a:t> </a:t>
            </a:r>
            <a:endParaRPr sz="2500">
              <a:solidFill>
                <a:schemeClr val="lt1"/>
              </a:solidFill>
              <a:latin typeface="IBM Plex Sans Light"/>
              <a:ea typeface="IBM Plex Sans Light"/>
              <a:cs typeface="IBM Plex Sans Light"/>
              <a:sym typeface="IBM Plex Sans Light"/>
            </a:endParaRPr>
          </a:p>
          <a:p>
            <a:pPr indent="0" lvl="0" marL="0" rtl="0" algn="l">
              <a:lnSpc>
                <a:spcPct val="86000"/>
              </a:lnSpc>
              <a:spcBef>
                <a:spcPts val="0"/>
              </a:spcBef>
              <a:spcAft>
                <a:spcPts val="0"/>
              </a:spcAft>
              <a:buClr>
                <a:schemeClr val="dk1"/>
              </a:buClr>
              <a:buSzPts val="1100"/>
              <a:buFont typeface="Arial"/>
              <a:buNone/>
            </a:pPr>
            <a:r>
              <a:rPr lang="de" sz="2500">
                <a:solidFill>
                  <a:schemeClr val="lt1"/>
                </a:solidFill>
                <a:latin typeface="IBM Plex Sans Light"/>
                <a:ea typeface="IBM Plex Sans Light"/>
                <a:cs typeface="IBM Plex Sans Light"/>
                <a:sym typeface="IBM Plex Sans Light"/>
              </a:rPr>
              <a:t>Kontinuierlich optimieren für Ihre Einstellungen.</a:t>
            </a:r>
            <a:endParaRPr sz="2500">
              <a:solidFill>
                <a:schemeClr val="lt1"/>
              </a:solidFill>
              <a:latin typeface="IBM Plex Sans Light"/>
              <a:ea typeface="IBM Plex Sans Light"/>
              <a:cs typeface="IBM Plex Sans Light"/>
              <a:sym typeface="IBM Plex Sans Light"/>
            </a:endParaRPr>
          </a:p>
          <a:p>
            <a:pPr indent="0" lvl="0" marL="0" rtl="0" algn="l">
              <a:lnSpc>
                <a:spcPct val="86000"/>
              </a:lnSpc>
              <a:spcBef>
                <a:spcPts val="0"/>
              </a:spcBef>
              <a:spcAft>
                <a:spcPts val="0"/>
              </a:spcAft>
              <a:buNone/>
            </a:pPr>
            <a:r>
              <a:rPr lang="de" sz="2500">
                <a:solidFill>
                  <a:schemeClr val="lt1"/>
                </a:solidFill>
                <a:latin typeface="IBM Plex Sans Light"/>
                <a:ea typeface="IBM Plex Sans Light"/>
                <a:cs typeface="IBM Plex Sans Light"/>
                <a:sym typeface="IBM Plex Sans Light"/>
              </a:rPr>
              <a:t> </a:t>
            </a:r>
            <a:endParaRPr sz="2500">
              <a:solidFill>
                <a:schemeClr val="lt1"/>
              </a:solidFill>
              <a:latin typeface="IBM Plex Sans Light"/>
              <a:ea typeface="IBM Plex Sans Light"/>
              <a:cs typeface="IBM Plex Sans Light"/>
              <a:sym typeface="IBM Plex Sans Light"/>
            </a:endParaRPr>
          </a:p>
        </p:txBody>
      </p:sp>
      <p:sp>
        <p:nvSpPr>
          <p:cNvPr id="76" name="Google Shape;76;p13"/>
          <p:cNvSpPr txBox="1"/>
          <p:nvPr/>
        </p:nvSpPr>
        <p:spPr>
          <a:xfrm>
            <a:off x="0" y="0"/>
            <a:ext cx="35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IBM Plex Sans"/>
              <a:ea typeface="IBM Plex Sans"/>
              <a:cs typeface="IBM Plex Sans"/>
              <a:sym typeface="IBM Plex Sans"/>
            </a:endParaRPr>
          </a:p>
        </p:txBody>
      </p:sp>
      <p:sp>
        <p:nvSpPr>
          <p:cNvPr id="77" name="Google Shape;77;p13"/>
          <p:cNvSpPr txBox="1"/>
          <p:nvPr/>
        </p:nvSpPr>
        <p:spPr>
          <a:xfrm>
            <a:off x="358500" y="1566225"/>
            <a:ext cx="63441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lt1"/>
              </a:buClr>
              <a:buSzPts val="1400"/>
              <a:buFont typeface="IBM Plex Sans"/>
              <a:buAutoNum type="arabicPeriod"/>
            </a:pPr>
            <a:r>
              <a:rPr lang="de">
                <a:solidFill>
                  <a:schemeClr val="lt1"/>
                </a:solidFill>
                <a:latin typeface="IBM Plex Sans"/>
                <a:ea typeface="IBM Plex Sans"/>
                <a:cs typeface="IBM Plex Sans"/>
                <a:sym typeface="IBM Plex Sans"/>
              </a:rPr>
              <a:t>Unsere Zusammenarbeit im </a:t>
            </a:r>
            <a:r>
              <a:rPr b="1" lang="de">
                <a:solidFill>
                  <a:schemeClr val="lt1"/>
                </a:solidFill>
                <a:latin typeface="IBM Plex Sans"/>
                <a:ea typeface="IBM Plex Sans"/>
                <a:cs typeface="IBM Plex Sans"/>
                <a:sym typeface="IBM Plex Sans"/>
              </a:rPr>
              <a:t>Überblick</a:t>
            </a:r>
            <a:endParaRPr b="1">
              <a:solidFill>
                <a:schemeClr val="lt1"/>
              </a:solidFill>
              <a:latin typeface="IBM Plex Sans"/>
              <a:ea typeface="IBM Plex Sans"/>
              <a:cs typeface="IBM Plex Sans"/>
              <a:sym typeface="IBM Plex Sans"/>
            </a:endParaRPr>
          </a:p>
          <a:p>
            <a:pPr indent="-317500" lvl="0" marL="457200" rtl="0" algn="l">
              <a:lnSpc>
                <a:spcPct val="200000"/>
              </a:lnSpc>
              <a:spcBef>
                <a:spcPts val="0"/>
              </a:spcBef>
              <a:spcAft>
                <a:spcPts val="0"/>
              </a:spcAft>
              <a:buClr>
                <a:schemeClr val="lt1"/>
              </a:buClr>
              <a:buSzPts val="1400"/>
              <a:buFont typeface="IBM Plex Sans"/>
              <a:buAutoNum type="arabicPeriod"/>
            </a:pPr>
            <a:r>
              <a:rPr lang="de">
                <a:solidFill>
                  <a:schemeClr val="lt1"/>
                </a:solidFill>
                <a:latin typeface="IBM Plex Sans"/>
                <a:ea typeface="IBM Plex Sans"/>
                <a:cs typeface="IBM Plex Sans"/>
                <a:sym typeface="IBM Plex Sans"/>
              </a:rPr>
              <a:t>Performance Analyse im </a:t>
            </a:r>
            <a:r>
              <a:rPr b="1" lang="de">
                <a:solidFill>
                  <a:schemeClr val="lt1"/>
                </a:solidFill>
                <a:latin typeface="IBM Plex Sans"/>
                <a:ea typeface="IBM Plex Sans"/>
                <a:cs typeface="IBM Plex Sans"/>
                <a:sym typeface="IBM Plex Sans"/>
              </a:rPr>
              <a:t>Detail</a:t>
            </a:r>
            <a:endParaRPr b="1">
              <a:solidFill>
                <a:schemeClr val="lt1"/>
              </a:solidFill>
              <a:latin typeface="IBM Plex Sans"/>
              <a:ea typeface="IBM Plex Sans"/>
              <a:cs typeface="IBM Plex Sans"/>
              <a:sym typeface="IBM Plex Sans"/>
            </a:endParaRPr>
          </a:p>
          <a:p>
            <a:pPr indent="-317500" lvl="0" marL="457200" rtl="0" algn="l">
              <a:lnSpc>
                <a:spcPct val="200000"/>
              </a:lnSpc>
              <a:spcBef>
                <a:spcPts val="0"/>
              </a:spcBef>
              <a:spcAft>
                <a:spcPts val="0"/>
              </a:spcAft>
              <a:buClr>
                <a:schemeClr val="lt1"/>
              </a:buClr>
              <a:buSzPts val="1400"/>
              <a:buFont typeface="IBM Plex Sans"/>
              <a:buAutoNum type="arabicPeriod"/>
            </a:pPr>
            <a:r>
              <a:rPr lang="de">
                <a:solidFill>
                  <a:schemeClr val="lt1"/>
                </a:solidFill>
                <a:latin typeface="IBM Plex Sans"/>
                <a:ea typeface="IBM Plex Sans"/>
                <a:cs typeface="IBM Plex Sans"/>
                <a:sym typeface="IBM Plex Sans"/>
              </a:rPr>
              <a:t>Gemeinsame </a:t>
            </a:r>
            <a:r>
              <a:rPr b="1" lang="de">
                <a:solidFill>
                  <a:schemeClr val="lt1"/>
                </a:solidFill>
                <a:latin typeface="IBM Plex Sans"/>
                <a:ea typeface="IBM Plex Sans"/>
                <a:cs typeface="IBM Plex Sans"/>
                <a:sym typeface="IBM Plex Sans"/>
              </a:rPr>
              <a:t>Bedarfsermittlung</a:t>
            </a:r>
            <a:endParaRPr b="1">
              <a:solidFill>
                <a:schemeClr val="lt1"/>
              </a:solidFill>
              <a:latin typeface="IBM Plex Sans"/>
              <a:ea typeface="IBM Plex Sans"/>
              <a:cs typeface="IBM Plex Sans"/>
              <a:sym typeface="IBM Plex Sans"/>
            </a:endParaRPr>
          </a:p>
          <a:p>
            <a:pPr indent="-317500" lvl="0" marL="457200" rtl="0" algn="l">
              <a:lnSpc>
                <a:spcPct val="200000"/>
              </a:lnSpc>
              <a:spcBef>
                <a:spcPts val="0"/>
              </a:spcBef>
              <a:spcAft>
                <a:spcPts val="0"/>
              </a:spcAft>
              <a:buClr>
                <a:schemeClr val="lt1"/>
              </a:buClr>
              <a:buSzPts val="1400"/>
              <a:buFont typeface="IBM Plex Sans"/>
              <a:buAutoNum type="arabicPeriod"/>
            </a:pPr>
            <a:r>
              <a:rPr lang="de">
                <a:solidFill>
                  <a:schemeClr val="lt1"/>
                </a:solidFill>
                <a:latin typeface="IBM Plex Sans"/>
                <a:ea typeface="IBM Plex Sans"/>
                <a:cs typeface="IBM Plex Sans"/>
                <a:sym typeface="IBM Plex Sans"/>
              </a:rPr>
              <a:t>Ausblick: </a:t>
            </a:r>
            <a:r>
              <a:rPr b="1" lang="de">
                <a:solidFill>
                  <a:schemeClr val="lt1"/>
                </a:solidFill>
                <a:latin typeface="IBM Plex Sans"/>
                <a:ea typeface="IBM Plex Sans"/>
                <a:cs typeface="IBM Plex Sans"/>
                <a:sym typeface="IBM Plex Sans"/>
              </a:rPr>
              <a:t>Jahresplanung</a:t>
            </a:r>
            <a:endParaRPr b="1">
              <a:solidFill>
                <a:schemeClr val="lt1"/>
              </a:solidFill>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title"/>
          </p:nvPr>
        </p:nvSpPr>
        <p:spPr>
          <a:xfrm>
            <a:off x="366900" y="362325"/>
            <a:ext cx="8400600" cy="769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a:t>Unsere Agenda </a:t>
            </a:r>
            <a:endParaRPr/>
          </a:p>
          <a:p>
            <a:pPr indent="0" lvl="0" marL="0" rtl="0" algn="l">
              <a:spcBef>
                <a:spcPts val="0"/>
              </a:spcBef>
              <a:spcAft>
                <a:spcPts val="0"/>
              </a:spcAft>
              <a:buNone/>
            </a:pPr>
            <a:r>
              <a:rPr b="0" lang="de"/>
              <a:t>Kontinuierlich optimieren für Ihre Einstellungen.</a:t>
            </a:r>
            <a:endParaRPr/>
          </a:p>
        </p:txBody>
      </p:sp>
      <p:sp>
        <p:nvSpPr>
          <p:cNvPr id="83" name="Google Shape;83;p14"/>
          <p:cNvSpPr txBox="1"/>
          <p:nvPr/>
        </p:nvSpPr>
        <p:spPr>
          <a:xfrm>
            <a:off x="655289" y="1544200"/>
            <a:ext cx="5940000" cy="1693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de">
                <a:solidFill>
                  <a:schemeClr val="dk1"/>
                </a:solidFill>
                <a:latin typeface="IBM Plex Sans"/>
                <a:ea typeface="IBM Plex Sans"/>
                <a:cs typeface="IBM Plex Sans"/>
                <a:sym typeface="IBM Plex Sans"/>
              </a:rPr>
              <a:t>Unsere Zusammenarbeit im </a:t>
            </a:r>
            <a:r>
              <a:rPr b="1" lang="de">
                <a:solidFill>
                  <a:schemeClr val="dk1"/>
                </a:solidFill>
                <a:latin typeface="IBM Plex Sans"/>
                <a:ea typeface="IBM Plex Sans"/>
                <a:cs typeface="IBM Plex Sans"/>
                <a:sym typeface="IBM Plex Sans"/>
              </a:rPr>
              <a:t>Überblick</a:t>
            </a:r>
            <a:endParaRPr b="1">
              <a:solidFill>
                <a:schemeClr val="dk1"/>
              </a:solidFill>
              <a:latin typeface="IBM Plex Sans"/>
              <a:ea typeface="IBM Plex Sans"/>
              <a:cs typeface="IBM Plex Sans"/>
              <a:sym typeface="IBM Plex Sans"/>
            </a:endParaRPr>
          </a:p>
          <a:p>
            <a:pPr indent="0" lvl="0" marL="0" rtl="0" algn="l">
              <a:lnSpc>
                <a:spcPct val="200000"/>
              </a:lnSpc>
              <a:spcBef>
                <a:spcPts val="0"/>
              </a:spcBef>
              <a:spcAft>
                <a:spcPts val="0"/>
              </a:spcAft>
              <a:buNone/>
            </a:pPr>
            <a:r>
              <a:rPr lang="de">
                <a:solidFill>
                  <a:schemeClr val="dk1"/>
                </a:solidFill>
                <a:latin typeface="IBM Plex Sans"/>
                <a:ea typeface="IBM Plex Sans"/>
                <a:cs typeface="IBM Plex Sans"/>
                <a:sym typeface="IBM Plex Sans"/>
              </a:rPr>
              <a:t>Performance Analyse im </a:t>
            </a:r>
            <a:r>
              <a:rPr b="1" lang="de">
                <a:solidFill>
                  <a:schemeClr val="dk1"/>
                </a:solidFill>
                <a:latin typeface="IBM Plex Sans"/>
                <a:ea typeface="IBM Plex Sans"/>
                <a:cs typeface="IBM Plex Sans"/>
                <a:sym typeface="IBM Plex Sans"/>
              </a:rPr>
              <a:t>Detail</a:t>
            </a:r>
            <a:endParaRPr b="1">
              <a:solidFill>
                <a:schemeClr val="dk1"/>
              </a:solidFill>
              <a:latin typeface="IBM Plex Sans"/>
              <a:ea typeface="IBM Plex Sans"/>
              <a:cs typeface="IBM Plex Sans"/>
              <a:sym typeface="IBM Plex Sans"/>
            </a:endParaRPr>
          </a:p>
          <a:p>
            <a:pPr indent="0" lvl="0" marL="0" rtl="0" algn="l">
              <a:lnSpc>
                <a:spcPct val="200000"/>
              </a:lnSpc>
              <a:spcBef>
                <a:spcPts val="0"/>
              </a:spcBef>
              <a:spcAft>
                <a:spcPts val="0"/>
              </a:spcAft>
              <a:buNone/>
            </a:pPr>
            <a:r>
              <a:rPr lang="de">
                <a:solidFill>
                  <a:schemeClr val="dk1"/>
                </a:solidFill>
                <a:latin typeface="IBM Plex Sans"/>
                <a:ea typeface="IBM Plex Sans"/>
                <a:cs typeface="IBM Plex Sans"/>
                <a:sym typeface="IBM Plex Sans"/>
              </a:rPr>
              <a:t>Gemeinsame </a:t>
            </a:r>
            <a:r>
              <a:rPr b="1" lang="de">
                <a:solidFill>
                  <a:schemeClr val="dk1"/>
                </a:solidFill>
                <a:latin typeface="IBM Plex Sans"/>
                <a:ea typeface="IBM Plex Sans"/>
                <a:cs typeface="IBM Plex Sans"/>
                <a:sym typeface="IBM Plex Sans"/>
              </a:rPr>
              <a:t>Bedarfsermittlung</a:t>
            </a:r>
            <a:endParaRPr b="1">
              <a:solidFill>
                <a:schemeClr val="dk1"/>
              </a:solidFill>
              <a:latin typeface="IBM Plex Sans"/>
              <a:ea typeface="IBM Plex Sans"/>
              <a:cs typeface="IBM Plex Sans"/>
              <a:sym typeface="IBM Plex Sans"/>
            </a:endParaRPr>
          </a:p>
          <a:p>
            <a:pPr indent="0" lvl="0" marL="0" rtl="0" algn="l">
              <a:lnSpc>
                <a:spcPct val="200000"/>
              </a:lnSpc>
              <a:spcBef>
                <a:spcPts val="0"/>
              </a:spcBef>
              <a:spcAft>
                <a:spcPts val="0"/>
              </a:spcAft>
              <a:buNone/>
            </a:pPr>
            <a:r>
              <a:rPr lang="de">
                <a:solidFill>
                  <a:schemeClr val="dk1"/>
                </a:solidFill>
                <a:latin typeface="IBM Plex Sans"/>
                <a:ea typeface="IBM Plex Sans"/>
                <a:cs typeface="IBM Plex Sans"/>
                <a:sym typeface="IBM Plex Sans"/>
              </a:rPr>
              <a:t>Ausblick: </a:t>
            </a:r>
            <a:r>
              <a:rPr b="1" lang="de">
                <a:solidFill>
                  <a:schemeClr val="dk1"/>
                </a:solidFill>
                <a:latin typeface="IBM Plex Sans"/>
                <a:ea typeface="IBM Plex Sans"/>
                <a:cs typeface="IBM Plex Sans"/>
                <a:sym typeface="IBM Plex Sans"/>
              </a:rPr>
              <a:t>Jahresplanung</a:t>
            </a:r>
            <a:endParaRPr b="1">
              <a:solidFill>
                <a:schemeClr val="dk1"/>
              </a:solidFill>
              <a:latin typeface="IBM Plex Sans"/>
              <a:ea typeface="IBM Plex Sans"/>
              <a:cs typeface="IBM Plex Sans"/>
              <a:sym typeface="IBM Plex Sans"/>
            </a:endParaRPr>
          </a:p>
        </p:txBody>
      </p:sp>
      <p:sp>
        <p:nvSpPr>
          <p:cNvPr id="84" name="Google Shape;84;p14"/>
          <p:cNvSpPr/>
          <p:nvPr/>
        </p:nvSpPr>
        <p:spPr>
          <a:xfrm>
            <a:off x="376366" y="1611141"/>
            <a:ext cx="267900" cy="267900"/>
          </a:xfrm>
          <a:prstGeom prst="ellipse">
            <a:avLst/>
          </a:prstGeom>
          <a:gradFill>
            <a:gsLst>
              <a:gs pos="0">
                <a:srgbClr val="D02879"/>
              </a:gs>
              <a:gs pos="50000">
                <a:srgbClr val="F6694E"/>
              </a:gs>
              <a:gs pos="100000">
                <a:srgbClr val="F5B100"/>
              </a:gs>
            </a:gsLst>
            <a:lin ang="1350003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b="1" lang="de" sz="1000">
                <a:solidFill>
                  <a:srgbClr val="FFFFFF"/>
                </a:solidFill>
                <a:latin typeface="IBM Plex Sans"/>
                <a:ea typeface="IBM Plex Sans"/>
                <a:cs typeface="IBM Plex Sans"/>
                <a:sym typeface="IBM Plex Sans"/>
              </a:rPr>
              <a:t>1</a:t>
            </a:r>
            <a:endParaRPr b="1" sz="1000">
              <a:solidFill>
                <a:srgbClr val="FFFFFF"/>
              </a:solidFill>
              <a:latin typeface="IBM Plex Sans"/>
              <a:ea typeface="IBM Plex Sans"/>
              <a:cs typeface="IBM Plex Sans"/>
              <a:sym typeface="IBM Plex Sans"/>
            </a:endParaRPr>
          </a:p>
        </p:txBody>
      </p:sp>
      <p:sp>
        <p:nvSpPr>
          <p:cNvPr id="85" name="Google Shape;85;p14"/>
          <p:cNvSpPr/>
          <p:nvPr/>
        </p:nvSpPr>
        <p:spPr>
          <a:xfrm>
            <a:off x="376366" y="2036356"/>
            <a:ext cx="267900" cy="267900"/>
          </a:xfrm>
          <a:prstGeom prst="ellipse">
            <a:avLst/>
          </a:prstGeom>
          <a:gradFill>
            <a:gsLst>
              <a:gs pos="0">
                <a:srgbClr val="D02879"/>
              </a:gs>
              <a:gs pos="50000">
                <a:srgbClr val="F6694E"/>
              </a:gs>
              <a:gs pos="100000">
                <a:srgbClr val="F5B100"/>
              </a:gs>
            </a:gsLst>
            <a:lin ang="1350003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b="1" lang="de" sz="1000">
                <a:solidFill>
                  <a:srgbClr val="FFFFFF"/>
                </a:solidFill>
                <a:latin typeface="IBM Plex Sans"/>
                <a:ea typeface="IBM Plex Sans"/>
                <a:cs typeface="IBM Plex Sans"/>
                <a:sym typeface="IBM Plex Sans"/>
              </a:rPr>
              <a:t>2</a:t>
            </a:r>
            <a:endParaRPr b="1" sz="1000">
              <a:solidFill>
                <a:srgbClr val="FFFFFF"/>
              </a:solidFill>
              <a:latin typeface="IBM Plex Sans"/>
              <a:ea typeface="IBM Plex Sans"/>
              <a:cs typeface="IBM Plex Sans"/>
              <a:sym typeface="IBM Plex Sans"/>
            </a:endParaRPr>
          </a:p>
        </p:txBody>
      </p:sp>
      <p:sp>
        <p:nvSpPr>
          <p:cNvPr id="86" name="Google Shape;86;p14"/>
          <p:cNvSpPr/>
          <p:nvPr/>
        </p:nvSpPr>
        <p:spPr>
          <a:xfrm>
            <a:off x="376366" y="2461572"/>
            <a:ext cx="267900" cy="267900"/>
          </a:xfrm>
          <a:prstGeom prst="ellipse">
            <a:avLst/>
          </a:prstGeom>
          <a:gradFill>
            <a:gsLst>
              <a:gs pos="0">
                <a:srgbClr val="D02879"/>
              </a:gs>
              <a:gs pos="50000">
                <a:srgbClr val="F6694E"/>
              </a:gs>
              <a:gs pos="100000">
                <a:srgbClr val="F5B100"/>
              </a:gs>
            </a:gsLst>
            <a:lin ang="1350003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b="1" lang="de" sz="1000">
                <a:solidFill>
                  <a:srgbClr val="FFFFFF"/>
                </a:solidFill>
                <a:latin typeface="IBM Plex Sans"/>
                <a:ea typeface="IBM Plex Sans"/>
                <a:cs typeface="IBM Plex Sans"/>
                <a:sym typeface="IBM Plex Sans"/>
              </a:rPr>
              <a:t>3</a:t>
            </a:r>
            <a:endParaRPr b="1" sz="1000">
              <a:solidFill>
                <a:srgbClr val="FFFFFF"/>
              </a:solidFill>
              <a:latin typeface="IBM Plex Sans"/>
              <a:ea typeface="IBM Plex Sans"/>
              <a:cs typeface="IBM Plex Sans"/>
              <a:sym typeface="IBM Plex Sans"/>
            </a:endParaRPr>
          </a:p>
        </p:txBody>
      </p:sp>
      <p:sp>
        <p:nvSpPr>
          <p:cNvPr id="87" name="Google Shape;87;p14"/>
          <p:cNvSpPr/>
          <p:nvPr/>
        </p:nvSpPr>
        <p:spPr>
          <a:xfrm>
            <a:off x="376366" y="2886788"/>
            <a:ext cx="267900" cy="267900"/>
          </a:xfrm>
          <a:prstGeom prst="ellipse">
            <a:avLst/>
          </a:prstGeom>
          <a:gradFill>
            <a:gsLst>
              <a:gs pos="0">
                <a:srgbClr val="D02879"/>
              </a:gs>
              <a:gs pos="50000">
                <a:srgbClr val="F6694E"/>
              </a:gs>
              <a:gs pos="100000">
                <a:srgbClr val="F5B100"/>
              </a:gs>
            </a:gsLst>
            <a:lin ang="1350003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b="1" lang="de" sz="1000">
                <a:solidFill>
                  <a:srgbClr val="FFFFFF"/>
                </a:solidFill>
                <a:latin typeface="IBM Plex Sans"/>
                <a:ea typeface="IBM Plex Sans"/>
                <a:cs typeface="IBM Plex Sans"/>
                <a:sym typeface="IBM Plex Sans"/>
              </a:rPr>
              <a:t>4</a:t>
            </a:r>
            <a:endParaRPr b="1" sz="1000">
              <a:solidFill>
                <a:srgbClr val="FFFFFF"/>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357275" y="1888500"/>
            <a:ext cx="8453400" cy="136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de" sz="3000"/>
              <a:t>Reporting Slides</a:t>
            </a:r>
            <a:endParaRPr b="0"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idx="4294967295" type="body"/>
          </p:nvPr>
        </p:nvSpPr>
        <p:spPr>
          <a:xfrm>
            <a:off x="350810" y="2216927"/>
            <a:ext cx="19173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lang="de" sz="1300">
                <a:latin typeface="IBM Plex Sans Light"/>
                <a:ea typeface="IBM Plex Sans Light"/>
                <a:cs typeface="IBM Plex Sans Light"/>
                <a:sym typeface="IBM Plex Sans Light"/>
              </a:rPr>
              <a:t>Monate gemeinsamer Zusammenarbeit</a:t>
            </a:r>
            <a:endParaRPr sz="1300">
              <a:latin typeface="IBM Plex Sans Light"/>
              <a:ea typeface="IBM Plex Sans Light"/>
              <a:cs typeface="IBM Plex Sans Light"/>
              <a:sym typeface="IBM Plex Sans Light"/>
            </a:endParaRPr>
          </a:p>
        </p:txBody>
      </p:sp>
      <p:sp>
        <p:nvSpPr>
          <p:cNvPr id="98" name="Google Shape;98;p16"/>
          <p:cNvSpPr txBox="1"/>
          <p:nvPr>
            <p:ph idx="4294967295" type="title"/>
          </p:nvPr>
        </p:nvSpPr>
        <p:spPr>
          <a:xfrm>
            <a:off x="366900" y="1530750"/>
            <a:ext cx="6015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100"/>
              <a:buNone/>
            </a:pPr>
            <a:r>
              <a:rPr b="1" lang="de" sz="4000"/>
              <a:t>3</a:t>
            </a:r>
            <a:endParaRPr b="1" sz="4000"/>
          </a:p>
        </p:txBody>
      </p:sp>
      <p:sp>
        <p:nvSpPr>
          <p:cNvPr id="99" name="Google Shape;99;p16"/>
          <p:cNvSpPr txBox="1"/>
          <p:nvPr>
            <p:ph idx="4294967295" type="body"/>
          </p:nvPr>
        </p:nvSpPr>
        <p:spPr>
          <a:xfrm>
            <a:off x="2205691" y="2216925"/>
            <a:ext cx="1790400" cy="200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lang="de" sz="1300">
                <a:latin typeface="IBM Plex Sans Light"/>
                <a:ea typeface="IBM Plex Sans Light"/>
                <a:cs typeface="IBM Plex Sans Light"/>
                <a:sym typeface="IBM Plex Sans Light"/>
              </a:rPr>
              <a:t>Stellenaufrufe</a:t>
            </a:r>
            <a:endParaRPr sz="1300">
              <a:latin typeface="IBM Plex Sans Light"/>
              <a:ea typeface="IBM Plex Sans Light"/>
              <a:cs typeface="IBM Plex Sans Light"/>
              <a:sym typeface="IBM Plex Sans Light"/>
            </a:endParaRPr>
          </a:p>
        </p:txBody>
      </p:sp>
      <p:sp>
        <p:nvSpPr>
          <p:cNvPr id="100" name="Google Shape;100;p16"/>
          <p:cNvSpPr txBox="1"/>
          <p:nvPr>
            <p:ph idx="4294967295" type="title"/>
          </p:nvPr>
        </p:nvSpPr>
        <p:spPr>
          <a:xfrm>
            <a:off x="2205691" y="1530743"/>
            <a:ext cx="1915500" cy="615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SzPts val="3400"/>
              <a:buNone/>
            </a:pPr>
            <a:r>
              <a:rPr b="1" lang="de" sz="4000">
                <a:latin typeface="IBM Plex Sans"/>
                <a:ea typeface="IBM Plex Sans"/>
                <a:cs typeface="IBM Plex Sans"/>
                <a:sym typeface="IBM Plex Sans"/>
              </a:rPr>
              <a:t>4.201</a:t>
            </a:r>
            <a:endParaRPr b="1" sz="4000">
              <a:latin typeface="IBM Plex Sans"/>
              <a:ea typeface="IBM Plex Sans"/>
              <a:cs typeface="IBM Plex Sans"/>
              <a:sym typeface="IBM Plex Sans"/>
            </a:endParaRPr>
          </a:p>
        </p:txBody>
      </p:sp>
      <p:sp>
        <p:nvSpPr>
          <p:cNvPr id="101" name="Google Shape;101;p16"/>
          <p:cNvSpPr txBox="1"/>
          <p:nvPr>
            <p:ph idx="4294967295" type="body"/>
          </p:nvPr>
        </p:nvSpPr>
        <p:spPr>
          <a:xfrm>
            <a:off x="350799" y="3590882"/>
            <a:ext cx="1767000" cy="200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lang="de" sz="1300">
                <a:solidFill>
                  <a:srgbClr val="000000"/>
                </a:solidFill>
                <a:latin typeface="IBM Plex Sans Light"/>
                <a:ea typeface="IBM Plex Sans Light"/>
                <a:cs typeface="IBM Plex Sans Light"/>
                <a:sym typeface="IBM Plex Sans Light"/>
              </a:rPr>
              <a:t>Bewerbungsstarts</a:t>
            </a:r>
            <a:endParaRPr sz="1300">
              <a:latin typeface="IBM Plex Sans Light"/>
              <a:ea typeface="IBM Plex Sans Light"/>
              <a:cs typeface="IBM Plex Sans Light"/>
              <a:sym typeface="IBM Plex Sans Light"/>
            </a:endParaRPr>
          </a:p>
        </p:txBody>
      </p:sp>
      <p:sp>
        <p:nvSpPr>
          <p:cNvPr id="102" name="Google Shape;102;p16"/>
          <p:cNvSpPr txBox="1"/>
          <p:nvPr>
            <p:ph idx="4294967295" type="title"/>
          </p:nvPr>
        </p:nvSpPr>
        <p:spPr>
          <a:xfrm>
            <a:off x="338341" y="2887839"/>
            <a:ext cx="1915500" cy="615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SzPts val="3400"/>
              <a:buNone/>
            </a:pPr>
            <a:r>
              <a:rPr b="1" lang="de" sz="4000">
                <a:latin typeface="IBM Plex Sans"/>
                <a:ea typeface="IBM Plex Sans"/>
                <a:cs typeface="IBM Plex Sans"/>
                <a:sym typeface="IBM Plex Sans"/>
              </a:rPr>
              <a:t>141</a:t>
            </a:r>
            <a:endParaRPr b="1" sz="4000">
              <a:latin typeface="IBM Plex Sans"/>
              <a:ea typeface="IBM Plex Sans"/>
              <a:cs typeface="IBM Plex Sans"/>
              <a:sym typeface="IBM Plex Sans"/>
            </a:endParaRPr>
          </a:p>
        </p:txBody>
      </p:sp>
      <p:sp>
        <p:nvSpPr>
          <p:cNvPr id="103" name="Google Shape;103;p16"/>
          <p:cNvSpPr txBox="1"/>
          <p:nvPr>
            <p:ph idx="4294967295" type="body"/>
          </p:nvPr>
        </p:nvSpPr>
        <p:spPr>
          <a:xfrm>
            <a:off x="2205691" y="3590875"/>
            <a:ext cx="1687200" cy="400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lang="de" sz="1300">
                <a:solidFill>
                  <a:srgbClr val="000000"/>
                </a:solidFill>
                <a:latin typeface="IBM Plex Sans Light"/>
                <a:ea typeface="IBM Plex Sans Light"/>
                <a:cs typeface="IBM Plex Sans Light"/>
                <a:sym typeface="IBM Plex Sans Light"/>
              </a:rPr>
              <a:t>Gesendete Bewerbungen</a:t>
            </a:r>
            <a:endParaRPr sz="1300">
              <a:latin typeface="IBM Plex Sans Light"/>
              <a:ea typeface="IBM Plex Sans Light"/>
              <a:cs typeface="IBM Plex Sans Light"/>
              <a:sym typeface="IBM Plex Sans Light"/>
            </a:endParaRPr>
          </a:p>
        </p:txBody>
      </p:sp>
      <p:sp>
        <p:nvSpPr>
          <p:cNvPr id="104" name="Google Shape;104;p16"/>
          <p:cNvSpPr txBox="1"/>
          <p:nvPr>
            <p:ph idx="4294967295" type="title"/>
          </p:nvPr>
        </p:nvSpPr>
        <p:spPr>
          <a:xfrm>
            <a:off x="2205691" y="2887844"/>
            <a:ext cx="1805100" cy="6156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SzPts val="3400"/>
              <a:buNone/>
            </a:pPr>
            <a:r>
              <a:rPr b="1" lang="de" sz="4000">
                <a:latin typeface="IBM Plex Sans"/>
                <a:ea typeface="IBM Plex Sans"/>
                <a:cs typeface="IBM Plex Sans"/>
                <a:sym typeface="IBM Plex Sans"/>
              </a:rPr>
              <a:t>80</a:t>
            </a:r>
            <a:endParaRPr b="1" sz="4000">
              <a:latin typeface="IBM Plex Sans"/>
              <a:ea typeface="IBM Plex Sans"/>
              <a:cs typeface="IBM Plex Sans"/>
              <a:sym typeface="IBM Plex Sans"/>
            </a:endParaRPr>
          </a:p>
        </p:txBody>
      </p:sp>
      <p:sp>
        <p:nvSpPr>
          <p:cNvPr id="105" name="Google Shape;105;p16"/>
          <p:cNvSpPr txBox="1"/>
          <p:nvPr>
            <p:ph type="title"/>
          </p:nvPr>
        </p:nvSpPr>
        <p:spPr>
          <a:xfrm>
            <a:off x="366900" y="362325"/>
            <a:ext cx="4205100" cy="523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de" sz="1700">
                <a:latin typeface="IBM Plex Sans SemiBold"/>
                <a:ea typeface="IBM Plex Sans SemiBold"/>
                <a:cs typeface="IBM Plex Sans SemiBold"/>
                <a:sym typeface="IBM Plex Sans SemiBold"/>
              </a:rPr>
              <a:t>Performance Analyse im Überblick</a:t>
            </a:r>
            <a:endParaRPr sz="1700">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de" sz="1700">
                <a:latin typeface="IBM Plex Sans Light"/>
                <a:ea typeface="IBM Plex Sans Light"/>
                <a:cs typeface="IBM Plex Sans Light"/>
                <a:sym typeface="IBM Plex Sans Light"/>
              </a:rPr>
              <a:t>HeyJobs und </a:t>
            </a:r>
            <a:r>
              <a:rPr lang="de" sz="1700">
                <a:highlight>
                  <a:srgbClr val="CBFFD7"/>
                </a:highlight>
                <a:latin typeface="IBM Plex Sans Light"/>
                <a:ea typeface="IBM Plex Sans Light"/>
                <a:cs typeface="IBM Plex Sans Light"/>
                <a:sym typeface="IBM Plex Sans Light"/>
              </a:rPr>
              <a:t>KUNDENNAME</a:t>
            </a:r>
            <a:endParaRPr sz="1700">
              <a:highlight>
                <a:srgbClr val="CBFFD7"/>
              </a:highlight>
              <a:latin typeface="IBM Plex Sans Light"/>
              <a:ea typeface="IBM Plex Sans Light"/>
              <a:cs typeface="IBM Plex Sans Light"/>
              <a:sym typeface="IBM Plex Sans Light"/>
            </a:endParaRPr>
          </a:p>
        </p:txBody>
      </p:sp>
      <p:pic>
        <p:nvPicPr>
          <p:cNvPr id="106" name="Google Shape;106;p16" title="Apple MacBook Air Silver.png"/>
          <p:cNvPicPr preferRelativeResize="0"/>
          <p:nvPr/>
        </p:nvPicPr>
        <p:blipFill>
          <a:blip r:embed="rId3">
            <a:alphaModFix/>
          </a:blip>
          <a:stretch>
            <a:fillRect/>
          </a:stretch>
        </p:blipFill>
        <p:spPr>
          <a:xfrm>
            <a:off x="5162336" y="1284601"/>
            <a:ext cx="5000233" cy="3079001"/>
          </a:xfrm>
          <a:prstGeom prst="rect">
            <a:avLst/>
          </a:prstGeom>
          <a:noFill/>
          <a:ln>
            <a:noFill/>
          </a:ln>
        </p:spPr>
      </p:pic>
      <p:pic>
        <p:nvPicPr>
          <p:cNvPr id="107" name="Google Shape;107;p16" title="Screenshot 2025-05-28 at 16.13.12.png"/>
          <p:cNvPicPr preferRelativeResize="0"/>
          <p:nvPr/>
        </p:nvPicPr>
        <p:blipFill rotWithShape="1">
          <a:blip r:embed="rId4">
            <a:alphaModFix/>
          </a:blip>
          <a:srcRect b="0" l="0" r="0" t="0"/>
          <a:stretch/>
        </p:blipFill>
        <p:spPr>
          <a:xfrm>
            <a:off x="5853446" y="1701265"/>
            <a:ext cx="3608663" cy="2246682"/>
          </a:xfrm>
          <a:prstGeom prst="rect">
            <a:avLst/>
          </a:prstGeom>
          <a:noFill/>
          <a:ln>
            <a:noFill/>
          </a:ln>
        </p:spPr>
      </p:pic>
      <p:pic>
        <p:nvPicPr>
          <p:cNvPr id="108" name="Google Shape;108;p16" title="photo_2025-05-28_16-13-00.jpg"/>
          <p:cNvPicPr preferRelativeResize="0"/>
          <p:nvPr/>
        </p:nvPicPr>
        <p:blipFill rotWithShape="1">
          <a:blip r:embed="rId5">
            <a:alphaModFix/>
          </a:blip>
          <a:srcRect b="0" l="0" r="0" t="9"/>
          <a:stretch/>
        </p:blipFill>
        <p:spPr>
          <a:xfrm>
            <a:off x="4192787" y="1062407"/>
            <a:ext cx="1632000" cy="3522000"/>
          </a:xfrm>
          <a:prstGeom prst="roundRect">
            <a:avLst>
              <a:gd fmla="val 13162" name="adj"/>
            </a:avLst>
          </a:prstGeom>
          <a:noFill/>
          <a:ln>
            <a:noFill/>
          </a:ln>
        </p:spPr>
      </p:pic>
      <p:pic>
        <p:nvPicPr>
          <p:cNvPr id="109" name="Google Shape;109;p16" title="iPhone 13 Mini — Starlight.png"/>
          <p:cNvPicPr preferRelativeResize="0"/>
          <p:nvPr/>
        </p:nvPicPr>
        <p:blipFill>
          <a:blip r:embed="rId6">
            <a:alphaModFix/>
          </a:blip>
          <a:stretch>
            <a:fillRect/>
          </a:stretch>
        </p:blipFill>
        <p:spPr>
          <a:xfrm>
            <a:off x="3892900" y="770639"/>
            <a:ext cx="2231750" cy="41159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13" name="Shape 113"/>
        <p:cNvGrpSpPr/>
        <p:nvPr/>
      </p:nvGrpSpPr>
      <p:grpSpPr>
        <a:xfrm>
          <a:off x="0" y="0"/>
          <a:ext cx="0" cy="0"/>
          <a:chOff x="0" y="0"/>
          <a:chExt cx="0" cy="0"/>
        </a:xfrm>
      </p:grpSpPr>
      <p:sp>
        <p:nvSpPr>
          <p:cNvPr id="114" name="Google Shape;114;p17"/>
          <p:cNvSpPr txBox="1"/>
          <p:nvPr>
            <p:ph type="title"/>
          </p:nvPr>
        </p:nvSpPr>
        <p:spPr>
          <a:xfrm>
            <a:off x="366900" y="362325"/>
            <a:ext cx="8400600" cy="52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de" sz="1700">
                <a:latin typeface="IBM Plex Sans SemiBold"/>
                <a:ea typeface="IBM Plex Sans SemiBold"/>
                <a:cs typeface="IBM Plex Sans SemiBold"/>
                <a:sym typeface="IBM Plex Sans SemiBold"/>
              </a:rPr>
              <a:t>Performance Analyse im Überblick </a:t>
            </a:r>
            <a:endParaRPr sz="1700">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de" sz="1700">
                <a:highlight>
                  <a:srgbClr val="CBFFD7"/>
                </a:highlight>
                <a:latin typeface="IBM Plex Sans Light"/>
                <a:ea typeface="IBM Plex Sans Light"/>
                <a:cs typeface="IBM Plex Sans Light"/>
                <a:sym typeface="IBM Plex Sans Light"/>
              </a:rPr>
              <a:t>Mit der optimierten Conversion Rate von 20% konnten wir den CPA um x% senken</a:t>
            </a:r>
            <a:endParaRPr sz="1700">
              <a:highlight>
                <a:srgbClr val="CBFFD7"/>
              </a:highlight>
              <a:latin typeface="IBM Plex Sans Light"/>
              <a:ea typeface="IBM Plex Sans Light"/>
              <a:cs typeface="IBM Plex Sans Light"/>
              <a:sym typeface="IBM Plex Sans Light"/>
            </a:endParaRPr>
          </a:p>
        </p:txBody>
      </p:sp>
      <p:sp>
        <p:nvSpPr>
          <p:cNvPr id="115" name="Google Shape;115;p17"/>
          <p:cNvSpPr/>
          <p:nvPr/>
        </p:nvSpPr>
        <p:spPr>
          <a:xfrm>
            <a:off x="6286375" y="3920575"/>
            <a:ext cx="2490600" cy="648300"/>
          </a:xfrm>
          <a:prstGeom prst="roundRect">
            <a:avLst>
              <a:gd fmla="val 9768" name="adj"/>
            </a:avLst>
          </a:prstGeom>
          <a:gradFill>
            <a:gsLst>
              <a:gs pos="0">
                <a:schemeClr val="accent2"/>
              </a:gs>
              <a:gs pos="50000">
                <a:srgbClr val="F6694E"/>
              </a:gs>
              <a:gs pos="100000">
                <a:schemeClr val="accent1"/>
              </a:gs>
            </a:gsLst>
            <a:lin ang="18900732" scaled="0"/>
          </a:gra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de" sz="1200">
                <a:solidFill>
                  <a:schemeClr val="lt1"/>
                </a:solidFill>
                <a:latin typeface="IBM Plex Sans Light"/>
                <a:ea typeface="IBM Plex Sans Light"/>
                <a:cs typeface="IBM Plex Sans Light"/>
                <a:sym typeface="IBM Plex Sans Light"/>
              </a:rPr>
              <a:t>Budget pro Monat: </a:t>
            </a:r>
            <a:r>
              <a:rPr b="1" lang="de" sz="1200">
                <a:solidFill>
                  <a:schemeClr val="lt1"/>
                </a:solidFill>
                <a:latin typeface="IBM Plex Sans"/>
                <a:ea typeface="IBM Plex Sans"/>
                <a:cs typeface="IBM Plex Sans"/>
                <a:sym typeface="IBM Plex Sans"/>
              </a:rPr>
              <a:t>6.000,00€</a:t>
            </a:r>
            <a:endParaRPr b="1" sz="1200">
              <a:solidFill>
                <a:schemeClr val="lt1"/>
              </a:solidFill>
              <a:latin typeface="IBM Plex Sans"/>
              <a:ea typeface="IBM Plex Sans"/>
              <a:cs typeface="IBM Plex Sans"/>
              <a:sym typeface="IBM Plex Sans"/>
            </a:endParaRPr>
          </a:p>
          <a:p>
            <a:pPr indent="0" lvl="0" marL="0" rtl="0" algn="r">
              <a:spcBef>
                <a:spcPts val="0"/>
              </a:spcBef>
              <a:spcAft>
                <a:spcPts val="0"/>
              </a:spcAft>
              <a:buNone/>
            </a:pPr>
            <a:r>
              <a:rPr lang="de" sz="1200">
                <a:solidFill>
                  <a:schemeClr val="lt1"/>
                </a:solidFill>
                <a:latin typeface="IBM Plex Sans Light"/>
                <a:ea typeface="IBM Plex Sans Light"/>
                <a:cs typeface="IBM Plex Sans Light"/>
                <a:sym typeface="IBM Plex Sans Light"/>
              </a:rPr>
              <a:t>Durchschnittlicher CPA: </a:t>
            </a:r>
            <a:r>
              <a:rPr b="1" lang="de" sz="1200">
                <a:solidFill>
                  <a:schemeClr val="lt1"/>
                </a:solidFill>
                <a:latin typeface="IBM Plex Sans"/>
                <a:ea typeface="IBM Plex Sans"/>
                <a:cs typeface="IBM Plex Sans"/>
                <a:sym typeface="IBM Plex Sans"/>
              </a:rPr>
              <a:t>30,00€</a:t>
            </a:r>
            <a:endParaRPr b="1" sz="1200">
              <a:solidFill>
                <a:schemeClr val="lt1"/>
              </a:solidFill>
              <a:latin typeface="IBM Plex Sans"/>
              <a:ea typeface="IBM Plex Sans"/>
              <a:cs typeface="IBM Plex Sans"/>
              <a:sym typeface="IBM Plex Sans"/>
            </a:endParaRPr>
          </a:p>
        </p:txBody>
      </p:sp>
      <p:cxnSp>
        <p:nvCxnSpPr>
          <p:cNvPr id="116" name="Google Shape;116;p17"/>
          <p:cNvCxnSpPr>
            <a:stCxn id="117" idx="6"/>
            <a:endCxn id="118" idx="2"/>
          </p:cNvCxnSpPr>
          <p:nvPr/>
        </p:nvCxnSpPr>
        <p:spPr>
          <a:xfrm>
            <a:off x="675300" y="1902725"/>
            <a:ext cx="1343100" cy="590100"/>
          </a:xfrm>
          <a:prstGeom prst="curvedConnector3">
            <a:avLst>
              <a:gd fmla="val 50004" name="adj1"/>
            </a:avLst>
          </a:prstGeom>
          <a:noFill/>
          <a:ln cap="flat" cmpd="sng" w="9525">
            <a:solidFill>
              <a:schemeClr val="accent2"/>
            </a:solidFill>
            <a:prstDash val="solid"/>
            <a:round/>
            <a:headEnd len="med" w="med" type="none"/>
            <a:tailEnd len="med" w="med" type="none"/>
          </a:ln>
        </p:spPr>
      </p:cxnSp>
      <p:cxnSp>
        <p:nvCxnSpPr>
          <p:cNvPr id="119" name="Google Shape;119;p17"/>
          <p:cNvCxnSpPr>
            <a:stCxn id="118" idx="6"/>
            <a:endCxn id="120" idx="2"/>
          </p:cNvCxnSpPr>
          <p:nvPr/>
        </p:nvCxnSpPr>
        <p:spPr>
          <a:xfrm flipH="1" rot="10800000">
            <a:off x="2326900" y="1760613"/>
            <a:ext cx="1930800" cy="732300"/>
          </a:xfrm>
          <a:prstGeom prst="curvedConnector3">
            <a:avLst>
              <a:gd fmla="val 50001" name="adj1"/>
            </a:avLst>
          </a:prstGeom>
          <a:noFill/>
          <a:ln cap="flat" cmpd="sng" w="9525">
            <a:solidFill>
              <a:schemeClr val="accent2"/>
            </a:solidFill>
            <a:prstDash val="solid"/>
            <a:round/>
            <a:headEnd len="med" w="med" type="none"/>
            <a:tailEnd len="med" w="med" type="none"/>
          </a:ln>
        </p:spPr>
      </p:cxnSp>
      <p:cxnSp>
        <p:nvCxnSpPr>
          <p:cNvPr id="121" name="Google Shape;121;p17"/>
          <p:cNvCxnSpPr>
            <a:stCxn id="120" idx="6"/>
            <a:endCxn id="122" idx="2"/>
          </p:cNvCxnSpPr>
          <p:nvPr/>
        </p:nvCxnSpPr>
        <p:spPr>
          <a:xfrm>
            <a:off x="4566150" y="1760575"/>
            <a:ext cx="2544000" cy="726300"/>
          </a:xfrm>
          <a:prstGeom prst="curvedConnector3">
            <a:avLst>
              <a:gd fmla="val 49998" name="adj1"/>
            </a:avLst>
          </a:prstGeom>
          <a:noFill/>
          <a:ln cap="flat" cmpd="sng" w="9525">
            <a:solidFill>
              <a:schemeClr val="accent2"/>
            </a:solidFill>
            <a:prstDash val="solid"/>
            <a:round/>
            <a:headEnd len="med" w="med" type="none"/>
            <a:tailEnd len="med" w="med" type="none"/>
          </a:ln>
        </p:spPr>
      </p:cxnSp>
      <p:sp>
        <p:nvSpPr>
          <p:cNvPr id="123" name="Google Shape;123;p17"/>
          <p:cNvSpPr txBox="1"/>
          <p:nvPr/>
        </p:nvSpPr>
        <p:spPr>
          <a:xfrm>
            <a:off x="1816600" y="2684947"/>
            <a:ext cx="712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latin typeface="IBM Plex Sans"/>
                <a:ea typeface="IBM Plex Sans"/>
                <a:cs typeface="IBM Plex Sans"/>
                <a:sym typeface="IBM Plex Sans"/>
              </a:rPr>
              <a:t>Aufrufe</a:t>
            </a:r>
            <a:endParaRPr sz="1200">
              <a:latin typeface="IBM Plex Sans"/>
              <a:ea typeface="IBM Plex Sans"/>
              <a:cs typeface="IBM Plex Sans"/>
              <a:sym typeface="IBM Plex Sans"/>
            </a:endParaRPr>
          </a:p>
        </p:txBody>
      </p:sp>
      <p:sp>
        <p:nvSpPr>
          <p:cNvPr id="124" name="Google Shape;124;p17"/>
          <p:cNvSpPr txBox="1"/>
          <p:nvPr/>
        </p:nvSpPr>
        <p:spPr>
          <a:xfrm>
            <a:off x="3717952" y="1953064"/>
            <a:ext cx="149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latin typeface="IBM Plex Sans"/>
                <a:ea typeface="IBM Plex Sans"/>
                <a:cs typeface="IBM Plex Sans"/>
                <a:sym typeface="IBM Plex Sans"/>
              </a:rPr>
              <a:t>Bewerbungsstarts</a:t>
            </a:r>
            <a:endParaRPr sz="1200">
              <a:latin typeface="IBM Plex Sans"/>
              <a:ea typeface="IBM Plex Sans"/>
              <a:cs typeface="IBM Plex Sans"/>
              <a:sym typeface="IBM Plex Sans"/>
            </a:endParaRPr>
          </a:p>
        </p:txBody>
      </p:sp>
      <p:sp>
        <p:nvSpPr>
          <p:cNvPr id="125" name="Google Shape;125;p17"/>
          <p:cNvSpPr txBox="1"/>
          <p:nvPr/>
        </p:nvSpPr>
        <p:spPr>
          <a:xfrm>
            <a:off x="6368131" y="2617083"/>
            <a:ext cx="179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latin typeface="IBM Plex Sans"/>
                <a:ea typeface="IBM Plex Sans"/>
                <a:cs typeface="IBM Plex Sans"/>
                <a:sym typeface="IBM Plex Sans"/>
              </a:rPr>
              <a:t>Abgeschlossene HeyAssessments</a:t>
            </a:r>
            <a:endParaRPr sz="1200">
              <a:latin typeface="IBM Plex Sans"/>
              <a:ea typeface="IBM Plex Sans"/>
              <a:cs typeface="IBM Plex Sans"/>
              <a:sym typeface="IBM Plex Sans"/>
            </a:endParaRPr>
          </a:p>
        </p:txBody>
      </p:sp>
      <p:sp>
        <p:nvSpPr>
          <p:cNvPr id="126" name="Google Shape;126;p17"/>
          <p:cNvSpPr txBox="1"/>
          <p:nvPr/>
        </p:nvSpPr>
        <p:spPr>
          <a:xfrm>
            <a:off x="224550" y="2094496"/>
            <a:ext cx="593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latin typeface="IBM Plex Sans"/>
                <a:ea typeface="IBM Plex Sans"/>
                <a:cs typeface="IBM Plex Sans"/>
                <a:sym typeface="IBM Plex Sans"/>
              </a:rPr>
              <a:t>Jobs</a:t>
            </a:r>
            <a:endParaRPr sz="1200">
              <a:latin typeface="IBM Plex Sans"/>
              <a:ea typeface="IBM Plex Sans"/>
              <a:cs typeface="IBM Plex Sans"/>
              <a:sym typeface="IBM Plex Sans"/>
            </a:endParaRPr>
          </a:p>
        </p:txBody>
      </p:sp>
      <p:sp>
        <p:nvSpPr>
          <p:cNvPr id="127" name="Google Shape;127;p17"/>
          <p:cNvSpPr/>
          <p:nvPr/>
        </p:nvSpPr>
        <p:spPr>
          <a:xfrm>
            <a:off x="1677550" y="2970237"/>
            <a:ext cx="990300" cy="369300"/>
          </a:xfrm>
          <a:prstGeom prst="roundRect">
            <a:avLst>
              <a:gd fmla="val 937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800">
                <a:solidFill>
                  <a:schemeClr val="dk1"/>
                </a:solidFill>
                <a:latin typeface="IBM Plex Sans"/>
                <a:ea typeface="IBM Plex Sans"/>
                <a:cs typeface="IBM Plex Sans"/>
                <a:sym typeface="IBM Plex Sans"/>
              </a:rPr>
              <a:t>1390</a:t>
            </a:r>
            <a:endParaRPr b="1" sz="1800">
              <a:solidFill>
                <a:schemeClr val="dk1"/>
              </a:solidFill>
              <a:latin typeface="IBM Plex Sans"/>
              <a:ea typeface="IBM Plex Sans"/>
              <a:cs typeface="IBM Plex Sans"/>
              <a:sym typeface="IBM Plex Sans"/>
            </a:endParaRPr>
          </a:p>
        </p:txBody>
      </p:sp>
      <p:sp>
        <p:nvSpPr>
          <p:cNvPr id="128" name="Google Shape;128;p17"/>
          <p:cNvSpPr/>
          <p:nvPr/>
        </p:nvSpPr>
        <p:spPr>
          <a:xfrm>
            <a:off x="3428902" y="2322116"/>
            <a:ext cx="1955700" cy="441000"/>
          </a:xfrm>
          <a:prstGeom prst="roundRect">
            <a:avLst>
              <a:gd fmla="val 937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800">
                <a:solidFill>
                  <a:schemeClr val="dk1"/>
                </a:solidFill>
                <a:latin typeface="IBM Plex Sans"/>
                <a:ea typeface="IBM Plex Sans"/>
                <a:cs typeface="IBM Plex Sans"/>
                <a:sym typeface="IBM Plex Sans"/>
              </a:rPr>
              <a:t>40</a:t>
            </a:r>
            <a:endParaRPr b="1" sz="1800">
              <a:solidFill>
                <a:schemeClr val="dk1"/>
              </a:solidFill>
              <a:latin typeface="IBM Plex Sans"/>
              <a:ea typeface="IBM Plex Sans"/>
              <a:cs typeface="IBM Plex Sans"/>
              <a:sym typeface="IBM Plex Sans"/>
            </a:endParaRPr>
          </a:p>
          <a:p>
            <a:pPr indent="0" lvl="0" marL="0" rtl="0" algn="ctr">
              <a:spcBef>
                <a:spcPts val="0"/>
              </a:spcBef>
              <a:spcAft>
                <a:spcPts val="0"/>
              </a:spcAft>
              <a:buNone/>
            </a:pPr>
            <a:r>
              <a:rPr lang="de">
                <a:solidFill>
                  <a:schemeClr val="dk1"/>
                </a:solidFill>
                <a:latin typeface="IBM Plex Sans Light"/>
                <a:ea typeface="IBM Plex Sans Light"/>
                <a:cs typeface="IBM Plex Sans Light"/>
                <a:sym typeface="IBM Plex Sans Light"/>
              </a:rPr>
              <a:t>Conversion Rate: 20%</a:t>
            </a:r>
            <a:r>
              <a:rPr lang="de" sz="1600">
                <a:solidFill>
                  <a:schemeClr val="dk1"/>
                </a:solidFill>
                <a:latin typeface="IBM Plex Sans Light"/>
                <a:ea typeface="IBM Plex Sans Light"/>
                <a:cs typeface="IBM Plex Sans Light"/>
                <a:sym typeface="IBM Plex Sans Light"/>
              </a:rPr>
              <a:t> </a:t>
            </a:r>
            <a:endParaRPr sz="1600">
              <a:solidFill>
                <a:schemeClr val="dk1"/>
              </a:solidFill>
              <a:latin typeface="IBM Plex Sans Light"/>
              <a:ea typeface="IBM Plex Sans Light"/>
              <a:cs typeface="IBM Plex Sans Light"/>
              <a:sym typeface="IBM Plex Sans Light"/>
            </a:endParaRPr>
          </a:p>
        </p:txBody>
      </p:sp>
      <p:sp>
        <p:nvSpPr>
          <p:cNvPr id="129" name="Google Shape;129;p17"/>
          <p:cNvSpPr/>
          <p:nvPr/>
        </p:nvSpPr>
        <p:spPr>
          <a:xfrm>
            <a:off x="125700" y="2300185"/>
            <a:ext cx="790800" cy="441000"/>
          </a:xfrm>
          <a:prstGeom prst="roundRect">
            <a:avLst>
              <a:gd fmla="val 937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800">
                <a:solidFill>
                  <a:schemeClr val="dk1"/>
                </a:solidFill>
                <a:latin typeface="IBM Plex Sans"/>
                <a:ea typeface="IBM Plex Sans"/>
                <a:cs typeface="IBM Plex Sans"/>
                <a:sym typeface="IBM Plex Sans"/>
              </a:rPr>
              <a:t>10</a:t>
            </a:r>
            <a:endParaRPr b="1" sz="1800">
              <a:solidFill>
                <a:schemeClr val="dk1"/>
              </a:solidFill>
              <a:latin typeface="IBM Plex Sans"/>
              <a:ea typeface="IBM Plex Sans"/>
              <a:cs typeface="IBM Plex Sans"/>
              <a:sym typeface="IBM Plex Sans"/>
            </a:endParaRPr>
          </a:p>
        </p:txBody>
      </p:sp>
      <p:sp>
        <p:nvSpPr>
          <p:cNvPr id="130" name="Google Shape;130;p17"/>
          <p:cNvSpPr/>
          <p:nvPr/>
        </p:nvSpPr>
        <p:spPr>
          <a:xfrm>
            <a:off x="6286375" y="3121342"/>
            <a:ext cx="1955700" cy="441000"/>
          </a:xfrm>
          <a:prstGeom prst="roundRect">
            <a:avLst>
              <a:gd fmla="val 937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800">
                <a:solidFill>
                  <a:schemeClr val="dk1"/>
                </a:solidFill>
                <a:latin typeface="IBM Plex Sans"/>
                <a:ea typeface="IBM Plex Sans"/>
                <a:cs typeface="IBM Plex Sans"/>
                <a:sym typeface="IBM Plex Sans"/>
              </a:rPr>
              <a:t>20</a:t>
            </a:r>
            <a:endParaRPr b="1" sz="1800">
              <a:solidFill>
                <a:schemeClr val="dk1"/>
              </a:solidFill>
              <a:latin typeface="IBM Plex Sans"/>
              <a:ea typeface="IBM Plex Sans"/>
              <a:cs typeface="IBM Plex Sans"/>
              <a:sym typeface="IBM Plex Sans"/>
            </a:endParaRPr>
          </a:p>
          <a:p>
            <a:pPr indent="0" lvl="0" marL="0" rtl="0" algn="ctr">
              <a:spcBef>
                <a:spcPts val="0"/>
              </a:spcBef>
              <a:spcAft>
                <a:spcPts val="0"/>
              </a:spcAft>
              <a:buNone/>
            </a:pPr>
            <a:r>
              <a:rPr lang="de">
                <a:solidFill>
                  <a:schemeClr val="dk1"/>
                </a:solidFill>
                <a:latin typeface="IBM Plex Sans Light"/>
                <a:ea typeface="IBM Plex Sans Light"/>
                <a:cs typeface="IBM Plex Sans Light"/>
                <a:sym typeface="IBM Plex Sans Light"/>
              </a:rPr>
              <a:t>Conversion Rate: 20%</a:t>
            </a:r>
            <a:r>
              <a:rPr lang="de" sz="1600">
                <a:solidFill>
                  <a:schemeClr val="dk1"/>
                </a:solidFill>
                <a:latin typeface="IBM Plex Sans Light"/>
                <a:ea typeface="IBM Plex Sans Light"/>
                <a:cs typeface="IBM Plex Sans Light"/>
                <a:sym typeface="IBM Plex Sans Light"/>
              </a:rPr>
              <a:t> </a:t>
            </a:r>
            <a:endParaRPr sz="1600">
              <a:solidFill>
                <a:schemeClr val="dk1"/>
              </a:solidFill>
              <a:latin typeface="IBM Plex Sans Light"/>
              <a:ea typeface="IBM Plex Sans Light"/>
              <a:cs typeface="IBM Plex Sans Light"/>
              <a:sym typeface="IBM Plex Sans Light"/>
            </a:endParaRPr>
          </a:p>
        </p:txBody>
      </p:sp>
      <p:sp>
        <p:nvSpPr>
          <p:cNvPr id="117" name="Google Shape;117;p17"/>
          <p:cNvSpPr/>
          <p:nvPr/>
        </p:nvSpPr>
        <p:spPr>
          <a:xfrm>
            <a:off x="366900" y="1748525"/>
            <a:ext cx="308400" cy="308400"/>
          </a:xfrm>
          <a:prstGeom prst="ellipse">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18" name="Google Shape;118;p17"/>
          <p:cNvSpPr/>
          <p:nvPr/>
        </p:nvSpPr>
        <p:spPr>
          <a:xfrm>
            <a:off x="2018500" y="2338713"/>
            <a:ext cx="308400" cy="308400"/>
          </a:xfrm>
          <a:prstGeom prst="ellipse">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20" name="Google Shape;120;p17"/>
          <p:cNvSpPr/>
          <p:nvPr/>
        </p:nvSpPr>
        <p:spPr>
          <a:xfrm>
            <a:off x="4257750" y="1606375"/>
            <a:ext cx="308400" cy="308400"/>
          </a:xfrm>
          <a:prstGeom prst="ellipse">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22" name="Google Shape;122;p17"/>
          <p:cNvSpPr/>
          <p:nvPr/>
        </p:nvSpPr>
        <p:spPr>
          <a:xfrm>
            <a:off x="7110025" y="2332775"/>
            <a:ext cx="308400" cy="308400"/>
          </a:xfrm>
          <a:prstGeom prst="ellipse">
            <a:avLst/>
          </a:prstGeom>
          <a:gradFill>
            <a:gsLst>
              <a:gs pos="0">
                <a:schemeClr val="accent2"/>
              </a:gs>
              <a:gs pos="50000">
                <a:srgbClr val="F6694E"/>
              </a:gs>
              <a:gs pos="100000">
                <a:schemeClr val="accent1"/>
              </a:gs>
            </a:gsLst>
            <a:lin ang="189007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pic>
        <p:nvPicPr>
          <p:cNvPr id="131" name="Google Shape;131;p17" title="ContentPasteOutlined.png"/>
          <p:cNvPicPr preferRelativeResize="0"/>
          <p:nvPr/>
        </p:nvPicPr>
        <p:blipFill rotWithShape="1">
          <a:blip r:embed="rId3">
            <a:alphaModFix/>
          </a:blip>
          <a:srcRect b="0" l="0" r="0" t="0"/>
          <a:stretch/>
        </p:blipFill>
        <p:spPr>
          <a:xfrm>
            <a:off x="7181615" y="2410313"/>
            <a:ext cx="165200" cy="165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eyJobs 2024">
  <a:themeElements>
    <a:clrScheme name="Simple Light">
      <a:dk1>
        <a:srgbClr val="000000"/>
      </a:dk1>
      <a:lt1>
        <a:srgbClr val="FFFFFF"/>
      </a:lt1>
      <a:dk2>
        <a:srgbClr val="999999"/>
      </a:dk2>
      <a:lt2>
        <a:srgbClr val="EDEEF3"/>
      </a:lt2>
      <a:accent1>
        <a:srgbClr val="F5B100"/>
      </a:accent1>
      <a:accent2>
        <a:srgbClr val="D02879"/>
      </a:accent2>
      <a:accent3>
        <a:srgbClr val="485CC7"/>
      </a:accent3>
      <a:accent4>
        <a:srgbClr val="FEF7E6"/>
      </a:accent4>
      <a:accent5>
        <a:srgbClr val="FAEAF2"/>
      </a:accent5>
      <a:accent6>
        <a:srgbClr val="F5F6FF"/>
      </a:accent6>
      <a:hlink>
        <a:srgbClr val="3C69B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